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4"/>
    <p:sldMasterId id="2147483735" r:id="rId5"/>
  </p:sldMasterIdLst>
  <p:notesMasterIdLst>
    <p:notesMasterId r:id="rId37"/>
  </p:notesMasterIdLst>
  <p:sldIdLst>
    <p:sldId id="257" r:id="rId6"/>
    <p:sldId id="259" r:id="rId7"/>
    <p:sldId id="260" r:id="rId8"/>
    <p:sldId id="261" r:id="rId9"/>
    <p:sldId id="262" r:id="rId10"/>
    <p:sldId id="263" r:id="rId11"/>
    <p:sldId id="293" r:id="rId12"/>
    <p:sldId id="286" r:id="rId13"/>
    <p:sldId id="287" r:id="rId14"/>
    <p:sldId id="288" r:id="rId15"/>
    <p:sldId id="289" r:id="rId16"/>
    <p:sldId id="290" r:id="rId17"/>
    <p:sldId id="294" r:id="rId18"/>
    <p:sldId id="295" r:id="rId19"/>
    <p:sldId id="296" r:id="rId20"/>
    <p:sldId id="297" r:id="rId21"/>
    <p:sldId id="265" r:id="rId22"/>
    <p:sldId id="266" r:id="rId23"/>
    <p:sldId id="298" r:id="rId24"/>
    <p:sldId id="299" r:id="rId25"/>
    <p:sldId id="300" r:id="rId26"/>
    <p:sldId id="268" r:id="rId27"/>
    <p:sldId id="301" r:id="rId28"/>
    <p:sldId id="292" r:id="rId29"/>
    <p:sldId id="302" r:id="rId30"/>
    <p:sldId id="303" r:id="rId31"/>
    <p:sldId id="304" r:id="rId32"/>
    <p:sldId id="305" r:id="rId33"/>
    <p:sldId id="306" r:id="rId34"/>
    <p:sldId id="256" r:id="rId35"/>
    <p:sldId id="258" r:id="rId36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BFBF"/>
    <a:srgbClr val="C6C123"/>
    <a:srgbClr val="42B5E7"/>
    <a:srgbClr val="129490"/>
    <a:srgbClr val="BA10AC"/>
    <a:srgbClr val="F0AD33"/>
    <a:srgbClr val="68B8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Ingen typografi, intet git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ema til typografi 1 - Markering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5" autoAdjust="0"/>
    <p:restoredTop sz="87009" autoAdjust="0"/>
  </p:normalViewPr>
  <p:slideViewPr>
    <p:cSldViewPr snapToGrid="0" snapToObjects="1" showGuides="1">
      <p:cViewPr varScale="1">
        <p:scale>
          <a:sx n="99" d="100"/>
          <a:sy n="99" d="100"/>
        </p:scale>
        <p:origin x="99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794984-0189-4AFB-80C6-7D242E16E370}" type="doc">
      <dgm:prSet loTypeId="urn:microsoft.com/office/officeart/2005/8/layout/radia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a-DK"/>
        </a:p>
      </dgm:t>
    </dgm:pt>
    <dgm:pt modelId="{4FB47556-63E5-4047-9E51-DDE3A58BDAD1}">
      <dgm:prSet phldrT="[Tekst]"/>
      <dgm:spPr>
        <a:noFill/>
        <a:ln w="19050">
          <a:solidFill>
            <a:schemeClr val="accent1"/>
          </a:solidFill>
        </a:ln>
      </dgm:spPr>
      <dgm:t>
        <a:bodyPr/>
        <a:lstStyle/>
        <a:p>
          <a:r>
            <a:rPr lang="da-DK" dirty="0"/>
            <a:t> </a:t>
          </a:r>
        </a:p>
      </dgm:t>
    </dgm:pt>
    <dgm:pt modelId="{BCC1381E-A7CC-49FB-B031-6BCC065C26F4}" type="parTrans" cxnId="{8F8EF52D-B5A5-47AC-8D77-0B4596EADAC2}">
      <dgm:prSet/>
      <dgm:spPr/>
      <dgm:t>
        <a:bodyPr/>
        <a:lstStyle/>
        <a:p>
          <a:endParaRPr lang="da-DK"/>
        </a:p>
      </dgm:t>
    </dgm:pt>
    <dgm:pt modelId="{8BA8E68F-05E1-4DCB-AAD5-C4BEEC59CCAF}" type="sibTrans" cxnId="{8F8EF52D-B5A5-47AC-8D77-0B4596EADAC2}">
      <dgm:prSet/>
      <dgm:spPr/>
      <dgm:t>
        <a:bodyPr/>
        <a:lstStyle/>
        <a:p>
          <a:endParaRPr lang="da-DK"/>
        </a:p>
      </dgm:t>
    </dgm:pt>
    <dgm:pt modelId="{D32F7831-9853-4558-ACC6-E1CC231B7769}">
      <dgm:prSet phldrT="[Tekst]"/>
      <dgm:spPr>
        <a:noFill/>
        <a:ln w="19050">
          <a:solidFill>
            <a:schemeClr val="accent1"/>
          </a:solidFill>
        </a:ln>
      </dgm:spPr>
      <dgm:t>
        <a:bodyPr/>
        <a:lstStyle/>
        <a:p>
          <a:r>
            <a:rPr lang="da-DK" dirty="0">
              <a:solidFill>
                <a:schemeClr val="tx1"/>
              </a:solidFill>
            </a:rPr>
            <a:t> </a:t>
          </a:r>
        </a:p>
      </dgm:t>
    </dgm:pt>
    <dgm:pt modelId="{2850F0EA-1703-481B-B8B3-3422C195233C}" type="parTrans" cxnId="{CCBDF05E-D9D4-4578-87D8-19E530F6C845}">
      <dgm:prSet/>
      <dgm:spPr/>
      <dgm:t>
        <a:bodyPr/>
        <a:lstStyle/>
        <a:p>
          <a:endParaRPr lang="da-DK"/>
        </a:p>
      </dgm:t>
    </dgm:pt>
    <dgm:pt modelId="{877C18EB-E5EC-49F1-A15D-B4D786F418C6}" type="sibTrans" cxnId="{CCBDF05E-D9D4-4578-87D8-19E530F6C845}">
      <dgm:prSet/>
      <dgm:spPr/>
      <dgm:t>
        <a:bodyPr/>
        <a:lstStyle/>
        <a:p>
          <a:endParaRPr lang="da-DK"/>
        </a:p>
      </dgm:t>
    </dgm:pt>
    <dgm:pt modelId="{4C84FC7C-5A86-478C-8540-DC4FABF83D96}">
      <dgm:prSet phldrT="[Tekst]"/>
      <dgm:spPr>
        <a:noFill/>
        <a:ln w="19050">
          <a:solidFill>
            <a:schemeClr val="accent1"/>
          </a:solidFill>
        </a:ln>
      </dgm:spPr>
      <dgm:t>
        <a:bodyPr/>
        <a:lstStyle/>
        <a:p>
          <a:r>
            <a:rPr lang="da-DK" dirty="0">
              <a:solidFill>
                <a:schemeClr val="tx1"/>
              </a:solidFill>
            </a:rPr>
            <a:t> </a:t>
          </a:r>
        </a:p>
      </dgm:t>
    </dgm:pt>
    <dgm:pt modelId="{3545C2D4-C6A6-4B62-B85A-BE8295C3F756}" type="parTrans" cxnId="{57BACC1B-F143-4F0E-811A-679BF10D9C38}">
      <dgm:prSet/>
      <dgm:spPr/>
      <dgm:t>
        <a:bodyPr/>
        <a:lstStyle/>
        <a:p>
          <a:endParaRPr lang="da-DK"/>
        </a:p>
      </dgm:t>
    </dgm:pt>
    <dgm:pt modelId="{08DC42FD-1A70-40BB-B6FA-7EE290EAC94B}" type="sibTrans" cxnId="{57BACC1B-F143-4F0E-811A-679BF10D9C38}">
      <dgm:prSet/>
      <dgm:spPr/>
      <dgm:t>
        <a:bodyPr/>
        <a:lstStyle/>
        <a:p>
          <a:endParaRPr lang="da-DK"/>
        </a:p>
      </dgm:t>
    </dgm:pt>
    <dgm:pt modelId="{BA1F400C-11B0-47BD-90F5-D8FEAC39EF97}">
      <dgm:prSet phldrT="[Tekst]"/>
      <dgm:spPr>
        <a:noFill/>
        <a:ln w="19050">
          <a:solidFill>
            <a:schemeClr val="accent1"/>
          </a:solidFill>
        </a:ln>
      </dgm:spPr>
      <dgm:t>
        <a:bodyPr/>
        <a:lstStyle/>
        <a:p>
          <a:r>
            <a:rPr lang="da-DK" dirty="0">
              <a:solidFill>
                <a:schemeClr val="tx1"/>
              </a:solidFill>
            </a:rPr>
            <a:t> </a:t>
          </a:r>
        </a:p>
      </dgm:t>
    </dgm:pt>
    <dgm:pt modelId="{EBB5A03D-891D-4DA1-A303-310F8F6FECD3}" type="parTrans" cxnId="{CF892EF5-E296-44D3-96DE-F0B5B746A273}">
      <dgm:prSet/>
      <dgm:spPr/>
      <dgm:t>
        <a:bodyPr/>
        <a:lstStyle/>
        <a:p>
          <a:endParaRPr lang="da-DK"/>
        </a:p>
      </dgm:t>
    </dgm:pt>
    <dgm:pt modelId="{497FD7EF-2FF1-40B3-8E32-ACA1D1971571}" type="sibTrans" cxnId="{CF892EF5-E296-44D3-96DE-F0B5B746A273}">
      <dgm:prSet/>
      <dgm:spPr/>
      <dgm:t>
        <a:bodyPr/>
        <a:lstStyle/>
        <a:p>
          <a:endParaRPr lang="da-DK"/>
        </a:p>
      </dgm:t>
    </dgm:pt>
    <dgm:pt modelId="{6F06F052-D40E-4250-A558-42ED2483213F}">
      <dgm:prSet phldrT="[Tekst]"/>
      <dgm:spPr>
        <a:noFill/>
        <a:ln w="19050">
          <a:solidFill>
            <a:schemeClr val="accent1"/>
          </a:solidFill>
        </a:ln>
      </dgm:spPr>
      <dgm:t>
        <a:bodyPr/>
        <a:lstStyle/>
        <a:p>
          <a:r>
            <a:rPr lang="da-DK" dirty="0">
              <a:solidFill>
                <a:schemeClr val="tx1"/>
              </a:solidFill>
            </a:rPr>
            <a:t> </a:t>
          </a:r>
        </a:p>
      </dgm:t>
    </dgm:pt>
    <dgm:pt modelId="{6E1F73DF-7B52-4A00-8A7F-1D9B5F6836D8}" type="parTrans" cxnId="{C5ABA140-7235-4A25-A532-EF563541122E}">
      <dgm:prSet/>
      <dgm:spPr/>
      <dgm:t>
        <a:bodyPr/>
        <a:lstStyle/>
        <a:p>
          <a:endParaRPr lang="da-DK"/>
        </a:p>
      </dgm:t>
    </dgm:pt>
    <dgm:pt modelId="{EB688F5D-04BD-4F74-95B8-8971B0F57298}" type="sibTrans" cxnId="{C5ABA140-7235-4A25-A532-EF563541122E}">
      <dgm:prSet/>
      <dgm:spPr/>
      <dgm:t>
        <a:bodyPr/>
        <a:lstStyle/>
        <a:p>
          <a:endParaRPr lang="da-DK"/>
        </a:p>
      </dgm:t>
    </dgm:pt>
    <dgm:pt modelId="{9B4131B6-3170-42AA-8E0C-8B32B6E0D146}">
      <dgm:prSet phldrT="[Tekst]"/>
      <dgm:spPr>
        <a:noFill/>
        <a:ln w="19050">
          <a:solidFill>
            <a:schemeClr val="accent1"/>
          </a:solidFill>
        </a:ln>
      </dgm:spPr>
      <dgm:t>
        <a:bodyPr/>
        <a:lstStyle/>
        <a:p>
          <a:r>
            <a:rPr lang="da-DK" dirty="0">
              <a:solidFill>
                <a:schemeClr val="tx1"/>
              </a:solidFill>
            </a:rPr>
            <a:t> </a:t>
          </a:r>
        </a:p>
      </dgm:t>
    </dgm:pt>
    <dgm:pt modelId="{4A126222-178C-4685-AC18-C40B7E2D59A2}" type="parTrans" cxnId="{FBDA21CB-25C5-461F-9938-585224D559C0}">
      <dgm:prSet/>
      <dgm:spPr/>
      <dgm:t>
        <a:bodyPr/>
        <a:lstStyle/>
        <a:p>
          <a:endParaRPr lang="da-DK"/>
        </a:p>
      </dgm:t>
    </dgm:pt>
    <dgm:pt modelId="{418F2D40-9171-4EEC-B101-3245A1C93465}" type="sibTrans" cxnId="{FBDA21CB-25C5-461F-9938-585224D559C0}">
      <dgm:prSet/>
      <dgm:spPr/>
      <dgm:t>
        <a:bodyPr/>
        <a:lstStyle/>
        <a:p>
          <a:endParaRPr lang="da-DK"/>
        </a:p>
      </dgm:t>
    </dgm:pt>
    <dgm:pt modelId="{8F8D6D65-5EAF-446C-A73B-834F9A098C9B}" type="pres">
      <dgm:prSet presAssocID="{5E794984-0189-4AFB-80C6-7D242E16E370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9443867-8852-4FA3-897F-5CEC1421A7F3}" type="pres">
      <dgm:prSet presAssocID="{4FB47556-63E5-4047-9E51-DDE3A58BDAD1}" presName="centerShape" presStyleLbl="node0" presStyleIdx="0" presStyleCnt="1"/>
      <dgm:spPr/>
    </dgm:pt>
    <dgm:pt modelId="{33D1CAEA-EB80-4F59-8930-C33AE3D2B0B7}" type="pres">
      <dgm:prSet presAssocID="{2850F0EA-1703-481B-B8B3-3422C195233C}" presName="Name9" presStyleLbl="parChTrans1D2" presStyleIdx="0" presStyleCnt="5"/>
      <dgm:spPr/>
    </dgm:pt>
    <dgm:pt modelId="{751F7E98-63C0-46A6-9732-B576AA9C3634}" type="pres">
      <dgm:prSet presAssocID="{2850F0EA-1703-481B-B8B3-3422C195233C}" presName="connTx" presStyleLbl="parChTrans1D2" presStyleIdx="0" presStyleCnt="5"/>
      <dgm:spPr/>
    </dgm:pt>
    <dgm:pt modelId="{C78EEECA-75C5-4A91-9EEA-6FEBB3D74EA0}" type="pres">
      <dgm:prSet presAssocID="{D32F7831-9853-4558-ACC6-E1CC231B7769}" presName="node" presStyleLbl="node1" presStyleIdx="0" presStyleCnt="5">
        <dgm:presLayoutVars>
          <dgm:bulletEnabled val="1"/>
        </dgm:presLayoutVars>
      </dgm:prSet>
      <dgm:spPr/>
    </dgm:pt>
    <dgm:pt modelId="{8649E2F6-86D3-44F8-B928-D995C6C998EF}" type="pres">
      <dgm:prSet presAssocID="{3545C2D4-C6A6-4B62-B85A-BE8295C3F756}" presName="Name9" presStyleLbl="parChTrans1D2" presStyleIdx="1" presStyleCnt="5"/>
      <dgm:spPr/>
    </dgm:pt>
    <dgm:pt modelId="{1271B323-4942-4990-8A17-24D251A1067F}" type="pres">
      <dgm:prSet presAssocID="{3545C2D4-C6A6-4B62-B85A-BE8295C3F756}" presName="connTx" presStyleLbl="parChTrans1D2" presStyleIdx="1" presStyleCnt="5"/>
      <dgm:spPr/>
    </dgm:pt>
    <dgm:pt modelId="{F1F16007-D1DB-4979-97D9-F4D45B37A2BF}" type="pres">
      <dgm:prSet presAssocID="{4C84FC7C-5A86-478C-8540-DC4FABF83D96}" presName="node" presStyleLbl="node1" presStyleIdx="1" presStyleCnt="5">
        <dgm:presLayoutVars>
          <dgm:bulletEnabled val="1"/>
        </dgm:presLayoutVars>
      </dgm:prSet>
      <dgm:spPr/>
    </dgm:pt>
    <dgm:pt modelId="{48850BF3-30FF-4229-992C-5B8B2BBCBC81}" type="pres">
      <dgm:prSet presAssocID="{EBB5A03D-891D-4DA1-A303-310F8F6FECD3}" presName="Name9" presStyleLbl="parChTrans1D2" presStyleIdx="2" presStyleCnt="5"/>
      <dgm:spPr/>
    </dgm:pt>
    <dgm:pt modelId="{918DF872-3BB1-4BA3-B1D8-35FB8625D4C7}" type="pres">
      <dgm:prSet presAssocID="{EBB5A03D-891D-4DA1-A303-310F8F6FECD3}" presName="connTx" presStyleLbl="parChTrans1D2" presStyleIdx="2" presStyleCnt="5"/>
      <dgm:spPr/>
    </dgm:pt>
    <dgm:pt modelId="{EB7505AE-E66D-4534-B4BF-55766D8B1B37}" type="pres">
      <dgm:prSet presAssocID="{BA1F400C-11B0-47BD-90F5-D8FEAC39EF97}" presName="node" presStyleLbl="node1" presStyleIdx="2" presStyleCnt="5">
        <dgm:presLayoutVars>
          <dgm:bulletEnabled val="1"/>
        </dgm:presLayoutVars>
      </dgm:prSet>
      <dgm:spPr/>
    </dgm:pt>
    <dgm:pt modelId="{00A41946-3071-4D51-9F64-809EFBA90CB9}" type="pres">
      <dgm:prSet presAssocID="{6E1F73DF-7B52-4A00-8A7F-1D9B5F6836D8}" presName="Name9" presStyleLbl="parChTrans1D2" presStyleIdx="3" presStyleCnt="5"/>
      <dgm:spPr/>
    </dgm:pt>
    <dgm:pt modelId="{F4874F4A-E99E-475F-815E-BC78DB464D32}" type="pres">
      <dgm:prSet presAssocID="{6E1F73DF-7B52-4A00-8A7F-1D9B5F6836D8}" presName="connTx" presStyleLbl="parChTrans1D2" presStyleIdx="3" presStyleCnt="5"/>
      <dgm:spPr/>
    </dgm:pt>
    <dgm:pt modelId="{1B227C31-4B95-49C5-B32D-D24E128DF724}" type="pres">
      <dgm:prSet presAssocID="{6F06F052-D40E-4250-A558-42ED2483213F}" presName="node" presStyleLbl="node1" presStyleIdx="3" presStyleCnt="5">
        <dgm:presLayoutVars>
          <dgm:bulletEnabled val="1"/>
        </dgm:presLayoutVars>
      </dgm:prSet>
      <dgm:spPr/>
    </dgm:pt>
    <dgm:pt modelId="{424DFED6-C557-4054-A858-F5B24A28FEA7}" type="pres">
      <dgm:prSet presAssocID="{4A126222-178C-4685-AC18-C40B7E2D59A2}" presName="Name9" presStyleLbl="parChTrans1D2" presStyleIdx="4" presStyleCnt="5"/>
      <dgm:spPr/>
    </dgm:pt>
    <dgm:pt modelId="{DDFF3E25-EC7B-4204-B9EB-DC6A3AF44497}" type="pres">
      <dgm:prSet presAssocID="{4A126222-178C-4685-AC18-C40B7E2D59A2}" presName="connTx" presStyleLbl="parChTrans1D2" presStyleIdx="4" presStyleCnt="5"/>
      <dgm:spPr/>
    </dgm:pt>
    <dgm:pt modelId="{BDDD53D3-9145-4688-B762-BCFDB076E30C}" type="pres">
      <dgm:prSet presAssocID="{9B4131B6-3170-42AA-8E0C-8B32B6E0D146}" presName="node" presStyleLbl="node1" presStyleIdx="4" presStyleCnt="5">
        <dgm:presLayoutVars>
          <dgm:bulletEnabled val="1"/>
        </dgm:presLayoutVars>
      </dgm:prSet>
      <dgm:spPr/>
    </dgm:pt>
  </dgm:ptLst>
  <dgm:cxnLst>
    <dgm:cxn modelId="{9B673207-AFB1-4624-A415-F0A0C0AB8317}" type="presOf" srcId="{EBB5A03D-891D-4DA1-A303-310F8F6FECD3}" destId="{48850BF3-30FF-4229-992C-5B8B2BBCBC81}" srcOrd="0" destOrd="0" presId="urn:microsoft.com/office/officeart/2005/8/layout/radial1"/>
    <dgm:cxn modelId="{C6586A15-2719-41F4-9151-4C8C52B706EC}" type="presOf" srcId="{EBB5A03D-891D-4DA1-A303-310F8F6FECD3}" destId="{918DF872-3BB1-4BA3-B1D8-35FB8625D4C7}" srcOrd="1" destOrd="0" presId="urn:microsoft.com/office/officeart/2005/8/layout/radial1"/>
    <dgm:cxn modelId="{57BACC1B-F143-4F0E-811A-679BF10D9C38}" srcId="{4FB47556-63E5-4047-9E51-DDE3A58BDAD1}" destId="{4C84FC7C-5A86-478C-8540-DC4FABF83D96}" srcOrd="1" destOrd="0" parTransId="{3545C2D4-C6A6-4B62-B85A-BE8295C3F756}" sibTransId="{08DC42FD-1A70-40BB-B6FA-7EE290EAC94B}"/>
    <dgm:cxn modelId="{9CEA141E-F8DB-4E59-B6C3-E9A3608FD92E}" type="presOf" srcId="{BA1F400C-11B0-47BD-90F5-D8FEAC39EF97}" destId="{EB7505AE-E66D-4534-B4BF-55766D8B1B37}" srcOrd="0" destOrd="0" presId="urn:microsoft.com/office/officeart/2005/8/layout/radial1"/>
    <dgm:cxn modelId="{C1ECE720-661A-4163-87AA-C9605A0E86EA}" type="presOf" srcId="{2850F0EA-1703-481B-B8B3-3422C195233C}" destId="{33D1CAEA-EB80-4F59-8930-C33AE3D2B0B7}" srcOrd="0" destOrd="0" presId="urn:microsoft.com/office/officeart/2005/8/layout/radial1"/>
    <dgm:cxn modelId="{8F8EF52D-B5A5-47AC-8D77-0B4596EADAC2}" srcId="{5E794984-0189-4AFB-80C6-7D242E16E370}" destId="{4FB47556-63E5-4047-9E51-DDE3A58BDAD1}" srcOrd="0" destOrd="0" parTransId="{BCC1381E-A7CC-49FB-B031-6BCC065C26F4}" sibTransId="{8BA8E68F-05E1-4DCB-AAD5-C4BEEC59CCAF}"/>
    <dgm:cxn modelId="{C5ABA140-7235-4A25-A532-EF563541122E}" srcId="{4FB47556-63E5-4047-9E51-DDE3A58BDAD1}" destId="{6F06F052-D40E-4250-A558-42ED2483213F}" srcOrd="3" destOrd="0" parTransId="{6E1F73DF-7B52-4A00-8A7F-1D9B5F6836D8}" sibTransId="{EB688F5D-04BD-4F74-95B8-8971B0F57298}"/>
    <dgm:cxn modelId="{CCBDF05E-D9D4-4578-87D8-19E530F6C845}" srcId="{4FB47556-63E5-4047-9E51-DDE3A58BDAD1}" destId="{D32F7831-9853-4558-ACC6-E1CC231B7769}" srcOrd="0" destOrd="0" parTransId="{2850F0EA-1703-481B-B8B3-3422C195233C}" sibTransId="{877C18EB-E5EC-49F1-A15D-B4D786F418C6}"/>
    <dgm:cxn modelId="{A2287666-A8E6-42EA-97A3-56C972F904C4}" type="presOf" srcId="{5E794984-0189-4AFB-80C6-7D242E16E370}" destId="{8F8D6D65-5EAF-446C-A73B-834F9A098C9B}" srcOrd="0" destOrd="0" presId="urn:microsoft.com/office/officeart/2005/8/layout/radial1"/>
    <dgm:cxn modelId="{72F61B6C-6139-4F4E-9670-363A1057AAEB}" type="presOf" srcId="{D32F7831-9853-4558-ACC6-E1CC231B7769}" destId="{C78EEECA-75C5-4A91-9EEA-6FEBB3D74EA0}" srcOrd="0" destOrd="0" presId="urn:microsoft.com/office/officeart/2005/8/layout/radial1"/>
    <dgm:cxn modelId="{E9C2BE56-74AE-4A1B-8E9E-0C80FEAC4CE4}" type="presOf" srcId="{4FB47556-63E5-4047-9E51-DDE3A58BDAD1}" destId="{89443867-8852-4FA3-897F-5CEC1421A7F3}" srcOrd="0" destOrd="0" presId="urn:microsoft.com/office/officeart/2005/8/layout/radial1"/>
    <dgm:cxn modelId="{A81B9B7B-7235-43C1-855E-72570BDF3C7E}" type="presOf" srcId="{3545C2D4-C6A6-4B62-B85A-BE8295C3F756}" destId="{1271B323-4942-4990-8A17-24D251A1067F}" srcOrd="1" destOrd="0" presId="urn:microsoft.com/office/officeart/2005/8/layout/radial1"/>
    <dgm:cxn modelId="{A45AEF96-768D-425F-A352-21234D35D759}" type="presOf" srcId="{3545C2D4-C6A6-4B62-B85A-BE8295C3F756}" destId="{8649E2F6-86D3-44F8-B928-D995C6C998EF}" srcOrd="0" destOrd="0" presId="urn:microsoft.com/office/officeart/2005/8/layout/radial1"/>
    <dgm:cxn modelId="{E4E1C59C-EA56-433A-9BA9-E1DFE0FA63C5}" type="presOf" srcId="{2850F0EA-1703-481B-B8B3-3422C195233C}" destId="{751F7E98-63C0-46A6-9732-B576AA9C3634}" srcOrd="1" destOrd="0" presId="urn:microsoft.com/office/officeart/2005/8/layout/radial1"/>
    <dgm:cxn modelId="{AAB522AE-2B8C-447B-A161-93235BE20F62}" type="presOf" srcId="{6E1F73DF-7B52-4A00-8A7F-1D9B5F6836D8}" destId="{00A41946-3071-4D51-9F64-809EFBA90CB9}" srcOrd="0" destOrd="0" presId="urn:microsoft.com/office/officeart/2005/8/layout/radial1"/>
    <dgm:cxn modelId="{ADC8D4C1-3BDE-4913-8392-93A8F6750F55}" type="presOf" srcId="{4A126222-178C-4685-AC18-C40B7E2D59A2}" destId="{424DFED6-C557-4054-A858-F5B24A28FEA7}" srcOrd="0" destOrd="0" presId="urn:microsoft.com/office/officeart/2005/8/layout/radial1"/>
    <dgm:cxn modelId="{4EAEBFC5-3FB0-4C79-AF1E-55E0F77D63E1}" type="presOf" srcId="{4A126222-178C-4685-AC18-C40B7E2D59A2}" destId="{DDFF3E25-EC7B-4204-B9EB-DC6A3AF44497}" srcOrd="1" destOrd="0" presId="urn:microsoft.com/office/officeart/2005/8/layout/radial1"/>
    <dgm:cxn modelId="{FBDA21CB-25C5-461F-9938-585224D559C0}" srcId="{4FB47556-63E5-4047-9E51-DDE3A58BDAD1}" destId="{9B4131B6-3170-42AA-8E0C-8B32B6E0D146}" srcOrd="4" destOrd="0" parTransId="{4A126222-178C-4685-AC18-C40B7E2D59A2}" sibTransId="{418F2D40-9171-4EEC-B101-3245A1C93465}"/>
    <dgm:cxn modelId="{792C7BCF-551D-4CF6-A7D1-FADEF406C35C}" type="presOf" srcId="{6F06F052-D40E-4250-A558-42ED2483213F}" destId="{1B227C31-4B95-49C5-B32D-D24E128DF724}" srcOrd="0" destOrd="0" presId="urn:microsoft.com/office/officeart/2005/8/layout/radial1"/>
    <dgm:cxn modelId="{806B85DA-4270-4E53-B20A-D14A0F4793C8}" type="presOf" srcId="{4C84FC7C-5A86-478C-8540-DC4FABF83D96}" destId="{F1F16007-D1DB-4979-97D9-F4D45B37A2BF}" srcOrd="0" destOrd="0" presId="urn:microsoft.com/office/officeart/2005/8/layout/radial1"/>
    <dgm:cxn modelId="{5410A2ED-30A5-4F74-8714-25E82AAEE5A0}" type="presOf" srcId="{9B4131B6-3170-42AA-8E0C-8B32B6E0D146}" destId="{BDDD53D3-9145-4688-B762-BCFDB076E30C}" srcOrd="0" destOrd="0" presId="urn:microsoft.com/office/officeart/2005/8/layout/radial1"/>
    <dgm:cxn modelId="{CF892EF5-E296-44D3-96DE-F0B5B746A273}" srcId="{4FB47556-63E5-4047-9E51-DDE3A58BDAD1}" destId="{BA1F400C-11B0-47BD-90F5-D8FEAC39EF97}" srcOrd="2" destOrd="0" parTransId="{EBB5A03D-891D-4DA1-A303-310F8F6FECD3}" sibTransId="{497FD7EF-2FF1-40B3-8E32-ACA1D1971571}"/>
    <dgm:cxn modelId="{B535BFF6-BCCF-4A58-BBBF-EAF1C43FA900}" type="presOf" srcId="{6E1F73DF-7B52-4A00-8A7F-1D9B5F6836D8}" destId="{F4874F4A-E99E-475F-815E-BC78DB464D32}" srcOrd="1" destOrd="0" presId="urn:microsoft.com/office/officeart/2005/8/layout/radial1"/>
    <dgm:cxn modelId="{4BA29086-186D-4B45-A1EB-57BE157B230B}" type="presParOf" srcId="{8F8D6D65-5EAF-446C-A73B-834F9A098C9B}" destId="{89443867-8852-4FA3-897F-5CEC1421A7F3}" srcOrd="0" destOrd="0" presId="urn:microsoft.com/office/officeart/2005/8/layout/radial1"/>
    <dgm:cxn modelId="{64BCD375-52A2-4ECE-96DA-BB6F613E40BD}" type="presParOf" srcId="{8F8D6D65-5EAF-446C-A73B-834F9A098C9B}" destId="{33D1CAEA-EB80-4F59-8930-C33AE3D2B0B7}" srcOrd="1" destOrd="0" presId="urn:microsoft.com/office/officeart/2005/8/layout/radial1"/>
    <dgm:cxn modelId="{E375E9F6-A788-478E-9969-521CD2DD5E84}" type="presParOf" srcId="{33D1CAEA-EB80-4F59-8930-C33AE3D2B0B7}" destId="{751F7E98-63C0-46A6-9732-B576AA9C3634}" srcOrd="0" destOrd="0" presId="urn:microsoft.com/office/officeart/2005/8/layout/radial1"/>
    <dgm:cxn modelId="{CB9CC8B1-8F9A-4264-AD5E-DF4B4CEC1822}" type="presParOf" srcId="{8F8D6D65-5EAF-446C-A73B-834F9A098C9B}" destId="{C78EEECA-75C5-4A91-9EEA-6FEBB3D74EA0}" srcOrd="2" destOrd="0" presId="urn:microsoft.com/office/officeart/2005/8/layout/radial1"/>
    <dgm:cxn modelId="{8773DAE8-1E4F-412B-B310-BC4F16C66ECA}" type="presParOf" srcId="{8F8D6D65-5EAF-446C-A73B-834F9A098C9B}" destId="{8649E2F6-86D3-44F8-B928-D995C6C998EF}" srcOrd="3" destOrd="0" presId="urn:microsoft.com/office/officeart/2005/8/layout/radial1"/>
    <dgm:cxn modelId="{B74FE0F8-019E-4A71-AB65-9413B0CF5C25}" type="presParOf" srcId="{8649E2F6-86D3-44F8-B928-D995C6C998EF}" destId="{1271B323-4942-4990-8A17-24D251A1067F}" srcOrd="0" destOrd="0" presId="urn:microsoft.com/office/officeart/2005/8/layout/radial1"/>
    <dgm:cxn modelId="{E942A2E3-91F6-44DB-B34A-086806AFEBE6}" type="presParOf" srcId="{8F8D6D65-5EAF-446C-A73B-834F9A098C9B}" destId="{F1F16007-D1DB-4979-97D9-F4D45B37A2BF}" srcOrd="4" destOrd="0" presId="urn:microsoft.com/office/officeart/2005/8/layout/radial1"/>
    <dgm:cxn modelId="{73870D61-3184-47C4-A059-9B7531E8AE8B}" type="presParOf" srcId="{8F8D6D65-5EAF-446C-A73B-834F9A098C9B}" destId="{48850BF3-30FF-4229-992C-5B8B2BBCBC81}" srcOrd="5" destOrd="0" presId="urn:microsoft.com/office/officeart/2005/8/layout/radial1"/>
    <dgm:cxn modelId="{2C18769F-1379-442C-BB5F-240223036E73}" type="presParOf" srcId="{48850BF3-30FF-4229-992C-5B8B2BBCBC81}" destId="{918DF872-3BB1-4BA3-B1D8-35FB8625D4C7}" srcOrd="0" destOrd="0" presId="urn:microsoft.com/office/officeart/2005/8/layout/radial1"/>
    <dgm:cxn modelId="{FCCECFDE-1754-4CA2-A43A-65912DA0ECAA}" type="presParOf" srcId="{8F8D6D65-5EAF-446C-A73B-834F9A098C9B}" destId="{EB7505AE-E66D-4534-B4BF-55766D8B1B37}" srcOrd="6" destOrd="0" presId="urn:microsoft.com/office/officeart/2005/8/layout/radial1"/>
    <dgm:cxn modelId="{073ED263-B0A0-48A7-9A86-33ED7E078B81}" type="presParOf" srcId="{8F8D6D65-5EAF-446C-A73B-834F9A098C9B}" destId="{00A41946-3071-4D51-9F64-809EFBA90CB9}" srcOrd="7" destOrd="0" presId="urn:microsoft.com/office/officeart/2005/8/layout/radial1"/>
    <dgm:cxn modelId="{CB5F9E4F-D9F9-44BA-80DB-D3464DF8BBBB}" type="presParOf" srcId="{00A41946-3071-4D51-9F64-809EFBA90CB9}" destId="{F4874F4A-E99E-475F-815E-BC78DB464D32}" srcOrd="0" destOrd="0" presId="urn:microsoft.com/office/officeart/2005/8/layout/radial1"/>
    <dgm:cxn modelId="{C8B9F7F3-1AA3-41A1-86E1-5CC3CADB8007}" type="presParOf" srcId="{8F8D6D65-5EAF-446C-A73B-834F9A098C9B}" destId="{1B227C31-4B95-49C5-B32D-D24E128DF724}" srcOrd="8" destOrd="0" presId="urn:microsoft.com/office/officeart/2005/8/layout/radial1"/>
    <dgm:cxn modelId="{FA96BA15-56F5-4B87-BC5F-4E45AA6CA8EF}" type="presParOf" srcId="{8F8D6D65-5EAF-446C-A73B-834F9A098C9B}" destId="{424DFED6-C557-4054-A858-F5B24A28FEA7}" srcOrd="9" destOrd="0" presId="urn:microsoft.com/office/officeart/2005/8/layout/radial1"/>
    <dgm:cxn modelId="{5DAEA5F8-E175-4450-B312-C528686597DD}" type="presParOf" srcId="{424DFED6-C557-4054-A858-F5B24A28FEA7}" destId="{DDFF3E25-EC7B-4204-B9EB-DC6A3AF44497}" srcOrd="0" destOrd="0" presId="urn:microsoft.com/office/officeart/2005/8/layout/radial1"/>
    <dgm:cxn modelId="{F0DD9700-DFBF-4D0D-AD6D-7D7B8921BC06}" type="presParOf" srcId="{8F8D6D65-5EAF-446C-A73B-834F9A098C9B}" destId="{BDDD53D3-9145-4688-B762-BCFDB076E30C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794984-0189-4AFB-80C6-7D242E16E370}" type="doc">
      <dgm:prSet loTypeId="urn:microsoft.com/office/officeart/2005/8/layout/radia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a-DK"/>
        </a:p>
      </dgm:t>
    </dgm:pt>
    <dgm:pt modelId="{4FB47556-63E5-4047-9E51-DDE3A58BDAD1}">
      <dgm:prSet phldrT="[Tekst]"/>
      <dgm:spPr>
        <a:noFill/>
        <a:ln w="19050">
          <a:solidFill>
            <a:schemeClr val="accent1"/>
          </a:solidFill>
        </a:ln>
      </dgm:spPr>
      <dgm:t>
        <a:bodyPr/>
        <a:lstStyle/>
        <a:p>
          <a:r>
            <a:rPr lang="da-DK" dirty="0"/>
            <a:t> </a:t>
          </a:r>
        </a:p>
      </dgm:t>
    </dgm:pt>
    <dgm:pt modelId="{BCC1381E-A7CC-49FB-B031-6BCC065C26F4}" type="parTrans" cxnId="{8F8EF52D-B5A5-47AC-8D77-0B4596EADAC2}">
      <dgm:prSet/>
      <dgm:spPr/>
      <dgm:t>
        <a:bodyPr/>
        <a:lstStyle/>
        <a:p>
          <a:endParaRPr lang="da-DK"/>
        </a:p>
      </dgm:t>
    </dgm:pt>
    <dgm:pt modelId="{8BA8E68F-05E1-4DCB-AAD5-C4BEEC59CCAF}" type="sibTrans" cxnId="{8F8EF52D-B5A5-47AC-8D77-0B4596EADAC2}">
      <dgm:prSet/>
      <dgm:spPr/>
      <dgm:t>
        <a:bodyPr/>
        <a:lstStyle/>
        <a:p>
          <a:endParaRPr lang="da-DK"/>
        </a:p>
      </dgm:t>
    </dgm:pt>
    <dgm:pt modelId="{D32F7831-9853-4558-ACC6-E1CC231B7769}">
      <dgm:prSet phldrT="[Tekst]"/>
      <dgm:spPr>
        <a:noFill/>
        <a:ln w="19050">
          <a:solidFill>
            <a:schemeClr val="accent1"/>
          </a:solidFill>
        </a:ln>
      </dgm:spPr>
      <dgm:t>
        <a:bodyPr/>
        <a:lstStyle/>
        <a:p>
          <a:r>
            <a:rPr lang="da-DK" dirty="0">
              <a:solidFill>
                <a:schemeClr val="tx1"/>
              </a:solidFill>
            </a:rPr>
            <a:t> </a:t>
          </a:r>
        </a:p>
      </dgm:t>
    </dgm:pt>
    <dgm:pt modelId="{2850F0EA-1703-481B-B8B3-3422C195233C}" type="parTrans" cxnId="{CCBDF05E-D9D4-4578-87D8-19E530F6C845}">
      <dgm:prSet/>
      <dgm:spPr/>
      <dgm:t>
        <a:bodyPr/>
        <a:lstStyle/>
        <a:p>
          <a:endParaRPr lang="da-DK"/>
        </a:p>
      </dgm:t>
    </dgm:pt>
    <dgm:pt modelId="{877C18EB-E5EC-49F1-A15D-B4D786F418C6}" type="sibTrans" cxnId="{CCBDF05E-D9D4-4578-87D8-19E530F6C845}">
      <dgm:prSet/>
      <dgm:spPr/>
      <dgm:t>
        <a:bodyPr/>
        <a:lstStyle/>
        <a:p>
          <a:endParaRPr lang="da-DK"/>
        </a:p>
      </dgm:t>
    </dgm:pt>
    <dgm:pt modelId="{4C84FC7C-5A86-478C-8540-DC4FABF83D96}">
      <dgm:prSet phldrT="[Teks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r>
            <a:rPr lang="da-DK" dirty="0">
              <a:solidFill>
                <a:schemeClr val="tx1"/>
              </a:solidFill>
            </a:rPr>
            <a:t> </a:t>
          </a:r>
        </a:p>
      </dgm:t>
    </dgm:pt>
    <dgm:pt modelId="{3545C2D4-C6A6-4B62-B85A-BE8295C3F756}" type="parTrans" cxnId="{57BACC1B-F143-4F0E-811A-679BF10D9C38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endParaRPr lang="da-DK"/>
        </a:p>
      </dgm:t>
    </dgm:pt>
    <dgm:pt modelId="{08DC42FD-1A70-40BB-B6FA-7EE290EAC94B}" type="sibTrans" cxnId="{57BACC1B-F143-4F0E-811A-679BF10D9C38}">
      <dgm:prSet/>
      <dgm:spPr/>
      <dgm:t>
        <a:bodyPr/>
        <a:lstStyle/>
        <a:p>
          <a:endParaRPr lang="da-DK"/>
        </a:p>
      </dgm:t>
    </dgm:pt>
    <dgm:pt modelId="{BA1F400C-11B0-47BD-90F5-D8FEAC39EF97}">
      <dgm:prSet phldrT="[Tekst]"/>
      <dgm:spPr>
        <a:noFill/>
        <a:ln w="19050">
          <a:solidFill>
            <a:schemeClr val="accent1"/>
          </a:solidFill>
        </a:ln>
      </dgm:spPr>
      <dgm:t>
        <a:bodyPr/>
        <a:lstStyle/>
        <a:p>
          <a:r>
            <a:rPr lang="da-DK" dirty="0">
              <a:solidFill>
                <a:schemeClr val="tx1"/>
              </a:solidFill>
            </a:rPr>
            <a:t> </a:t>
          </a:r>
        </a:p>
      </dgm:t>
    </dgm:pt>
    <dgm:pt modelId="{EBB5A03D-891D-4DA1-A303-310F8F6FECD3}" type="parTrans" cxnId="{CF892EF5-E296-44D3-96DE-F0B5B746A273}">
      <dgm:prSet/>
      <dgm:spPr/>
      <dgm:t>
        <a:bodyPr/>
        <a:lstStyle/>
        <a:p>
          <a:endParaRPr lang="da-DK"/>
        </a:p>
      </dgm:t>
    </dgm:pt>
    <dgm:pt modelId="{497FD7EF-2FF1-40B3-8E32-ACA1D1971571}" type="sibTrans" cxnId="{CF892EF5-E296-44D3-96DE-F0B5B746A273}">
      <dgm:prSet/>
      <dgm:spPr/>
      <dgm:t>
        <a:bodyPr/>
        <a:lstStyle/>
        <a:p>
          <a:endParaRPr lang="da-DK"/>
        </a:p>
      </dgm:t>
    </dgm:pt>
    <dgm:pt modelId="{6F06F052-D40E-4250-A558-42ED2483213F}">
      <dgm:prSet phldrT="[Teks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r>
            <a:rPr lang="da-DK" dirty="0">
              <a:solidFill>
                <a:schemeClr val="tx1"/>
              </a:solidFill>
            </a:rPr>
            <a:t> </a:t>
          </a:r>
        </a:p>
      </dgm:t>
    </dgm:pt>
    <dgm:pt modelId="{6E1F73DF-7B52-4A00-8A7F-1D9B5F6836D8}" type="parTrans" cxnId="{C5ABA140-7235-4A25-A532-EF563541122E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endParaRPr lang="da-DK"/>
        </a:p>
      </dgm:t>
    </dgm:pt>
    <dgm:pt modelId="{EB688F5D-04BD-4F74-95B8-8971B0F57298}" type="sibTrans" cxnId="{C5ABA140-7235-4A25-A532-EF563541122E}">
      <dgm:prSet/>
      <dgm:spPr/>
      <dgm:t>
        <a:bodyPr/>
        <a:lstStyle/>
        <a:p>
          <a:endParaRPr lang="da-DK"/>
        </a:p>
      </dgm:t>
    </dgm:pt>
    <dgm:pt modelId="{9B4131B6-3170-42AA-8E0C-8B32B6E0D146}">
      <dgm:prSet phldrT="[Tekst]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r>
            <a:rPr lang="da-DK" dirty="0">
              <a:solidFill>
                <a:schemeClr val="tx1"/>
              </a:solidFill>
            </a:rPr>
            <a:t> </a:t>
          </a:r>
        </a:p>
      </dgm:t>
    </dgm:pt>
    <dgm:pt modelId="{4A126222-178C-4685-AC18-C40B7E2D59A2}" type="parTrans" cxnId="{FBDA21CB-25C5-461F-9938-585224D559C0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endParaRPr lang="da-DK"/>
        </a:p>
      </dgm:t>
    </dgm:pt>
    <dgm:pt modelId="{418F2D40-9171-4EEC-B101-3245A1C93465}" type="sibTrans" cxnId="{FBDA21CB-25C5-461F-9938-585224D559C0}">
      <dgm:prSet/>
      <dgm:spPr/>
      <dgm:t>
        <a:bodyPr/>
        <a:lstStyle/>
        <a:p>
          <a:endParaRPr lang="da-DK"/>
        </a:p>
      </dgm:t>
    </dgm:pt>
    <dgm:pt modelId="{8F8D6D65-5EAF-446C-A73B-834F9A098C9B}" type="pres">
      <dgm:prSet presAssocID="{5E794984-0189-4AFB-80C6-7D242E16E370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9443867-8852-4FA3-897F-5CEC1421A7F3}" type="pres">
      <dgm:prSet presAssocID="{4FB47556-63E5-4047-9E51-DDE3A58BDAD1}" presName="centerShape" presStyleLbl="node0" presStyleIdx="0" presStyleCnt="1"/>
      <dgm:spPr/>
    </dgm:pt>
    <dgm:pt modelId="{33D1CAEA-EB80-4F59-8930-C33AE3D2B0B7}" type="pres">
      <dgm:prSet presAssocID="{2850F0EA-1703-481B-B8B3-3422C195233C}" presName="Name9" presStyleLbl="parChTrans1D2" presStyleIdx="0" presStyleCnt="5"/>
      <dgm:spPr/>
    </dgm:pt>
    <dgm:pt modelId="{751F7E98-63C0-46A6-9732-B576AA9C3634}" type="pres">
      <dgm:prSet presAssocID="{2850F0EA-1703-481B-B8B3-3422C195233C}" presName="connTx" presStyleLbl="parChTrans1D2" presStyleIdx="0" presStyleCnt="5"/>
      <dgm:spPr/>
    </dgm:pt>
    <dgm:pt modelId="{C78EEECA-75C5-4A91-9EEA-6FEBB3D74EA0}" type="pres">
      <dgm:prSet presAssocID="{D32F7831-9853-4558-ACC6-E1CC231B7769}" presName="node" presStyleLbl="node1" presStyleIdx="0" presStyleCnt="5">
        <dgm:presLayoutVars>
          <dgm:bulletEnabled val="1"/>
        </dgm:presLayoutVars>
      </dgm:prSet>
      <dgm:spPr/>
    </dgm:pt>
    <dgm:pt modelId="{8649E2F6-86D3-44F8-B928-D995C6C998EF}" type="pres">
      <dgm:prSet presAssocID="{3545C2D4-C6A6-4B62-B85A-BE8295C3F756}" presName="Name9" presStyleLbl="parChTrans1D2" presStyleIdx="1" presStyleCnt="5"/>
      <dgm:spPr/>
    </dgm:pt>
    <dgm:pt modelId="{1271B323-4942-4990-8A17-24D251A1067F}" type="pres">
      <dgm:prSet presAssocID="{3545C2D4-C6A6-4B62-B85A-BE8295C3F756}" presName="connTx" presStyleLbl="parChTrans1D2" presStyleIdx="1" presStyleCnt="5"/>
      <dgm:spPr/>
    </dgm:pt>
    <dgm:pt modelId="{F1F16007-D1DB-4979-97D9-F4D45B37A2BF}" type="pres">
      <dgm:prSet presAssocID="{4C84FC7C-5A86-478C-8540-DC4FABF83D96}" presName="node" presStyleLbl="node1" presStyleIdx="1" presStyleCnt="5">
        <dgm:presLayoutVars>
          <dgm:bulletEnabled val="1"/>
        </dgm:presLayoutVars>
      </dgm:prSet>
      <dgm:spPr/>
    </dgm:pt>
    <dgm:pt modelId="{48850BF3-30FF-4229-992C-5B8B2BBCBC81}" type="pres">
      <dgm:prSet presAssocID="{EBB5A03D-891D-4DA1-A303-310F8F6FECD3}" presName="Name9" presStyleLbl="parChTrans1D2" presStyleIdx="2" presStyleCnt="5"/>
      <dgm:spPr/>
    </dgm:pt>
    <dgm:pt modelId="{918DF872-3BB1-4BA3-B1D8-35FB8625D4C7}" type="pres">
      <dgm:prSet presAssocID="{EBB5A03D-891D-4DA1-A303-310F8F6FECD3}" presName="connTx" presStyleLbl="parChTrans1D2" presStyleIdx="2" presStyleCnt="5"/>
      <dgm:spPr/>
    </dgm:pt>
    <dgm:pt modelId="{EB7505AE-E66D-4534-B4BF-55766D8B1B37}" type="pres">
      <dgm:prSet presAssocID="{BA1F400C-11B0-47BD-90F5-D8FEAC39EF97}" presName="node" presStyleLbl="node1" presStyleIdx="2" presStyleCnt="5">
        <dgm:presLayoutVars>
          <dgm:bulletEnabled val="1"/>
        </dgm:presLayoutVars>
      </dgm:prSet>
      <dgm:spPr/>
    </dgm:pt>
    <dgm:pt modelId="{00A41946-3071-4D51-9F64-809EFBA90CB9}" type="pres">
      <dgm:prSet presAssocID="{6E1F73DF-7B52-4A00-8A7F-1D9B5F6836D8}" presName="Name9" presStyleLbl="parChTrans1D2" presStyleIdx="3" presStyleCnt="5"/>
      <dgm:spPr/>
    </dgm:pt>
    <dgm:pt modelId="{F4874F4A-E99E-475F-815E-BC78DB464D32}" type="pres">
      <dgm:prSet presAssocID="{6E1F73DF-7B52-4A00-8A7F-1D9B5F6836D8}" presName="connTx" presStyleLbl="parChTrans1D2" presStyleIdx="3" presStyleCnt="5"/>
      <dgm:spPr/>
    </dgm:pt>
    <dgm:pt modelId="{1B227C31-4B95-49C5-B32D-D24E128DF724}" type="pres">
      <dgm:prSet presAssocID="{6F06F052-D40E-4250-A558-42ED2483213F}" presName="node" presStyleLbl="node1" presStyleIdx="3" presStyleCnt="5">
        <dgm:presLayoutVars>
          <dgm:bulletEnabled val="1"/>
        </dgm:presLayoutVars>
      </dgm:prSet>
      <dgm:spPr/>
    </dgm:pt>
    <dgm:pt modelId="{424DFED6-C557-4054-A858-F5B24A28FEA7}" type="pres">
      <dgm:prSet presAssocID="{4A126222-178C-4685-AC18-C40B7E2D59A2}" presName="Name9" presStyleLbl="parChTrans1D2" presStyleIdx="4" presStyleCnt="5"/>
      <dgm:spPr/>
    </dgm:pt>
    <dgm:pt modelId="{DDFF3E25-EC7B-4204-B9EB-DC6A3AF44497}" type="pres">
      <dgm:prSet presAssocID="{4A126222-178C-4685-AC18-C40B7E2D59A2}" presName="connTx" presStyleLbl="parChTrans1D2" presStyleIdx="4" presStyleCnt="5"/>
      <dgm:spPr/>
    </dgm:pt>
    <dgm:pt modelId="{BDDD53D3-9145-4688-B762-BCFDB076E30C}" type="pres">
      <dgm:prSet presAssocID="{9B4131B6-3170-42AA-8E0C-8B32B6E0D146}" presName="node" presStyleLbl="node1" presStyleIdx="4" presStyleCnt="5">
        <dgm:presLayoutVars>
          <dgm:bulletEnabled val="1"/>
        </dgm:presLayoutVars>
      </dgm:prSet>
      <dgm:spPr/>
    </dgm:pt>
  </dgm:ptLst>
  <dgm:cxnLst>
    <dgm:cxn modelId="{9B673207-AFB1-4624-A415-F0A0C0AB8317}" type="presOf" srcId="{EBB5A03D-891D-4DA1-A303-310F8F6FECD3}" destId="{48850BF3-30FF-4229-992C-5B8B2BBCBC81}" srcOrd="0" destOrd="0" presId="urn:microsoft.com/office/officeart/2005/8/layout/radial1"/>
    <dgm:cxn modelId="{C6586A15-2719-41F4-9151-4C8C52B706EC}" type="presOf" srcId="{EBB5A03D-891D-4DA1-A303-310F8F6FECD3}" destId="{918DF872-3BB1-4BA3-B1D8-35FB8625D4C7}" srcOrd="1" destOrd="0" presId="urn:microsoft.com/office/officeart/2005/8/layout/radial1"/>
    <dgm:cxn modelId="{57BACC1B-F143-4F0E-811A-679BF10D9C38}" srcId="{4FB47556-63E5-4047-9E51-DDE3A58BDAD1}" destId="{4C84FC7C-5A86-478C-8540-DC4FABF83D96}" srcOrd="1" destOrd="0" parTransId="{3545C2D4-C6A6-4B62-B85A-BE8295C3F756}" sibTransId="{08DC42FD-1A70-40BB-B6FA-7EE290EAC94B}"/>
    <dgm:cxn modelId="{9CEA141E-F8DB-4E59-B6C3-E9A3608FD92E}" type="presOf" srcId="{BA1F400C-11B0-47BD-90F5-D8FEAC39EF97}" destId="{EB7505AE-E66D-4534-B4BF-55766D8B1B37}" srcOrd="0" destOrd="0" presId="urn:microsoft.com/office/officeart/2005/8/layout/radial1"/>
    <dgm:cxn modelId="{C1ECE720-661A-4163-87AA-C9605A0E86EA}" type="presOf" srcId="{2850F0EA-1703-481B-B8B3-3422C195233C}" destId="{33D1CAEA-EB80-4F59-8930-C33AE3D2B0B7}" srcOrd="0" destOrd="0" presId="urn:microsoft.com/office/officeart/2005/8/layout/radial1"/>
    <dgm:cxn modelId="{8F8EF52D-B5A5-47AC-8D77-0B4596EADAC2}" srcId="{5E794984-0189-4AFB-80C6-7D242E16E370}" destId="{4FB47556-63E5-4047-9E51-DDE3A58BDAD1}" srcOrd="0" destOrd="0" parTransId="{BCC1381E-A7CC-49FB-B031-6BCC065C26F4}" sibTransId="{8BA8E68F-05E1-4DCB-AAD5-C4BEEC59CCAF}"/>
    <dgm:cxn modelId="{C5ABA140-7235-4A25-A532-EF563541122E}" srcId="{4FB47556-63E5-4047-9E51-DDE3A58BDAD1}" destId="{6F06F052-D40E-4250-A558-42ED2483213F}" srcOrd="3" destOrd="0" parTransId="{6E1F73DF-7B52-4A00-8A7F-1D9B5F6836D8}" sibTransId="{EB688F5D-04BD-4F74-95B8-8971B0F57298}"/>
    <dgm:cxn modelId="{CCBDF05E-D9D4-4578-87D8-19E530F6C845}" srcId="{4FB47556-63E5-4047-9E51-DDE3A58BDAD1}" destId="{D32F7831-9853-4558-ACC6-E1CC231B7769}" srcOrd="0" destOrd="0" parTransId="{2850F0EA-1703-481B-B8B3-3422C195233C}" sibTransId="{877C18EB-E5EC-49F1-A15D-B4D786F418C6}"/>
    <dgm:cxn modelId="{A2287666-A8E6-42EA-97A3-56C972F904C4}" type="presOf" srcId="{5E794984-0189-4AFB-80C6-7D242E16E370}" destId="{8F8D6D65-5EAF-446C-A73B-834F9A098C9B}" srcOrd="0" destOrd="0" presId="urn:microsoft.com/office/officeart/2005/8/layout/radial1"/>
    <dgm:cxn modelId="{72F61B6C-6139-4F4E-9670-363A1057AAEB}" type="presOf" srcId="{D32F7831-9853-4558-ACC6-E1CC231B7769}" destId="{C78EEECA-75C5-4A91-9EEA-6FEBB3D74EA0}" srcOrd="0" destOrd="0" presId="urn:microsoft.com/office/officeart/2005/8/layout/radial1"/>
    <dgm:cxn modelId="{E9C2BE56-74AE-4A1B-8E9E-0C80FEAC4CE4}" type="presOf" srcId="{4FB47556-63E5-4047-9E51-DDE3A58BDAD1}" destId="{89443867-8852-4FA3-897F-5CEC1421A7F3}" srcOrd="0" destOrd="0" presId="urn:microsoft.com/office/officeart/2005/8/layout/radial1"/>
    <dgm:cxn modelId="{A81B9B7B-7235-43C1-855E-72570BDF3C7E}" type="presOf" srcId="{3545C2D4-C6A6-4B62-B85A-BE8295C3F756}" destId="{1271B323-4942-4990-8A17-24D251A1067F}" srcOrd="1" destOrd="0" presId="urn:microsoft.com/office/officeart/2005/8/layout/radial1"/>
    <dgm:cxn modelId="{A45AEF96-768D-425F-A352-21234D35D759}" type="presOf" srcId="{3545C2D4-C6A6-4B62-B85A-BE8295C3F756}" destId="{8649E2F6-86D3-44F8-B928-D995C6C998EF}" srcOrd="0" destOrd="0" presId="urn:microsoft.com/office/officeart/2005/8/layout/radial1"/>
    <dgm:cxn modelId="{E4E1C59C-EA56-433A-9BA9-E1DFE0FA63C5}" type="presOf" srcId="{2850F0EA-1703-481B-B8B3-3422C195233C}" destId="{751F7E98-63C0-46A6-9732-B576AA9C3634}" srcOrd="1" destOrd="0" presId="urn:microsoft.com/office/officeart/2005/8/layout/radial1"/>
    <dgm:cxn modelId="{AAB522AE-2B8C-447B-A161-93235BE20F62}" type="presOf" srcId="{6E1F73DF-7B52-4A00-8A7F-1D9B5F6836D8}" destId="{00A41946-3071-4D51-9F64-809EFBA90CB9}" srcOrd="0" destOrd="0" presId="urn:microsoft.com/office/officeart/2005/8/layout/radial1"/>
    <dgm:cxn modelId="{ADC8D4C1-3BDE-4913-8392-93A8F6750F55}" type="presOf" srcId="{4A126222-178C-4685-AC18-C40B7E2D59A2}" destId="{424DFED6-C557-4054-A858-F5B24A28FEA7}" srcOrd="0" destOrd="0" presId="urn:microsoft.com/office/officeart/2005/8/layout/radial1"/>
    <dgm:cxn modelId="{4EAEBFC5-3FB0-4C79-AF1E-55E0F77D63E1}" type="presOf" srcId="{4A126222-178C-4685-AC18-C40B7E2D59A2}" destId="{DDFF3E25-EC7B-4204-B9EB-DC6A3AF44497}" srcOrd="1" destOrd="0" presId="urn:microsoft.com/office/officeart/2005/8/layout/radial1"/>
    <dgm:cxn modelId="{FBDA21CB-25C5-461F-9938-585224D559C0}" srcId="{4FB47556-63E5-4047-9E51-DDE3A58BDAD1}" destId="{9B4131B6-3170-42AA-8E0C-8B32B6E0D146}" srcOrd="4" destOrd="0" parTransId="{4A126222-178C-4685-AC18-C40B7E2D59A2}" sibTransId="{418F2D40-9171-4EEC-B101-3245A1C93465}"/>
    <dgm:cxn modelId="{792C7BCF-551D-4CF6-A7D1-FADEF406C35C}" type="presOf" srcId="{6F06F052-D40E-4250-A558-42ED2483213F}" destId="{1B227C31-4B95-49C5-B32D-D24E128DF724}" srcOrd="0" destOrd="0" presId="urn:microsoft.com/office/officeart/2005/8/layout/radial1"/>
    <dgm:cxn modelId="{806B85DA-4270-4E53-B20A-D14A0F4793C8}" type="presOf" srcId="{4C84FC7C-5A86-478C-8540-DC4FABF83D96}" destId="{F1F16007-D1DB-4979-97D9-F4D45B37A2BF}" srcOrd="0" destOrd="0" presId="urn:microsoft.com/office/officeart/2005/8/layout/radial1"/>
    <dgm:cxn modelId="{5410A2ED-30A5-4F74-8714-25E82AAEE5A0}" type="presOf" srcId="{9B4131B6-3170-42AA-8E0C-8B32B6E0D146}" destId="{BDDD53D3-9145-4688-B762-BCFDB076E30C}" srcOrd="0" destOrd="0" presId="urn:microsoft.com/office/officeart/2005/8/layout/radial1"/>
    <dgm:cxn modelId="{CF892EF5-E296-44D3-96DE-F0B5B746A273}" srcId="{4FB47556-63E5-4047-9E51-DDE3A58BDAD1}" destId="{BA1F400C-11B0-47BD-90F5-D8FEAC39EF97}" srcOrd="2" destOrd="0" parTransId="{EBB5A03D-891D-4DA1-A303-310F8F6FECD3}" sibTransId="{497FD7EF-2FF1-40B3-8E32-ACA1D1971571}"/>
    <dgm:cxn modelId="{B535BFF6-BCCF-4A58-BBBF-EAF1C43FA900}" type="presOf" srcId="{6E1F73DF-7B52-4A00-8A7F-1D9B5F6836D8}" destId="{F4874F4A-E99E-475F-815E-BC78DB464D32}" srcOrd="1" destOrd="0" presId="urn:microsoft.com/office/officeart/2005/8/layout/radial1"/>
    <dgm:cxn modelId="{4BA29086-186D-4B45-A1EB-57BE157B230B}" type="presParOf" srcId="{8F8D6D65-5EAF-446C-A73B-834F9A098C9B}" destId="{89443867-8852-4FA3-897F-5CEC1421A7F3}" srcOrd="0" destOrd="0" presId="urn:microsoft.com/office/officeart/2005/8/layout/radial1"/>
    <dgm:cxn modelId="{64BCD375-52A2-4ECE-96DA-BB6F613E40BD}" type="presParOf" srcId="{8F8D6D65-5EAF-446C-A73B-834F9A098C9B}" destId="{33D1CAEA-EB80-4F59-8930-C33AE3D2B0B7}" srcOrd="1" destOrd="0" presId="urn:microsoft.com/office/officeart/2005/8/layout/radial1"/>
    <dgm:cxn modelId="{E375E9F6-A788-478E-9969-521CD2DD5E84}" type="presParOf" srcId="{33D1CAEA-EB80-4F59-8930-C33AE3D2B0B7}" destId="{751F7E98-63C0-46A6-9732-B576AA9C3634}" srcOrd="0" destOrd="0" presId="urn:microsoft.com/office/officeart/2005/8/layout/radial1"/>
    <dgm:cxn modelId="{CB9CC8B1-8F9A-4264-AD5E-DF4B4CEC1822}" type="presParOf" srcId="{8F8D6D65-5EAF-446C-A73B-834F9A098C9B}" destId="{C78EEECA-75C5-4A91-9EEA-6FEBB3D74EA0}" srcOrd="2" destOrd="0" presId="urn:microsoft.com/office/officeart/2005/8/layout/radial1"/>
    <dgm:cxn modelId="{8773DAE8-1E4F-412B-B310-BC4F16C66ECA}" type="presParOf" srcId="{8F8D6D65-5EAF-446C-A73B-834F9A098C9B}" destId="{8649E2F6-86D3-44F8-B928-D995C6C998EF}" srcOrd="3" destOrd="0" presId="urn:microsoft.com/office/officeart/2005/8/layout/radial1"/>
    <dgm:cxn modelId="{B74FE0F8-019E-4A71-AB65-9413B0CF5C25}" type="presParOf" srcId="{8649E2F6-86D3-44F8-B928-D995C6C998EF}" destId="{1271B323-4942-4990-8A17-24D251A1067F}" srcOrd="0" destOrd="0" presId="urn:microsoft.com/office/officeart/2005/8/layout/radial1"/>
    <dgm:cxn modelId="{E942A2E3-91F6-44DB-B34A-086806AFEBE6}" type="presParOf" srcId="{8F8D6D65-5EAF-446C-A73B-834F9A098C9B}" destId="{F1F16007-D1DB-4979-97D9-F4D45B37A2BF}" srcOrd="4" destOrd="0" presId="urn:microsoft.com/office/officeart/2005/8/layout/radial1"/>
    <dgm:cxn modelId="{73870D61-3184-47C4-A059-9B7531E8AE8B}" type="presParOf" srcId="{8F8D6D65-5EAF-446C-A73B-834F9A098C9B}" destId="{48850BF3-30FF-4229-992C-5B8B2BBCBC81}" srcOrd="5" destOrd="0" presId="urn:microsoft.com/office/officeart/2005/8/layout/radial1"/>
    <dgm:cxn modelId="{2C18769F-1379-442C-BB5F-240223036E73}" type="presParOf" srcId="{48850BF3-30FF-4229-992C-5B8B2BBCBC81}" destId="{918DF872-3BB1-4BA3-B1D8-35FB8625D4C7}" srcOrd="0" destOrd="0" presId="urn:microsoft.com/office/officeart/2005/8/layout/radial1"/>
    <dgm:cxn modelId="{FCCECFDE-1754-4CA2-A43A-65912DA0ECAA}" type="presParOf" srcId="{8F8D6D65-5EAF-446C-A73B-834F9A098C9B}" destId="{EB7505AE-E66D-4534-B4BF-55766D8B1B37}" srcOrd="6" destOrd="0" presId="urn:microsoft.com/office/officeart/2005/8/layout/radial1"/>
    <dgm:cxn modelId="{073ED263-B0A0-48A7-9A86-33ED7E078B81}" type="presParOf" srcId="{8F8D6D65-5EAF-446C-A73B-834F9A098C9B}" destId="{00A41946-3071-4D51-9F64-809EFBA90CB9}" srcOrd="7" destOrd="0" presId="urn:microsoft.com/office/officeart/2005/8/layout/radial1"/>
    <dgm:cxn modelId="{CB5F9E4F-D9F9-44BA-80DB-D3464DF8BBBB}" type="presParOf" srcId="{00A41946-3071-4D51-9F64-809EFBA90CB9}" destId="{F4874F4A-E99E-475F-815E-BC78DB464D32}" srcOrd="0" destOrd="0" presId="urn:microsoft.com/office/officeart/2005/8/layout/radial1"/>
    <dgm:cxn modelId="{C8B9F7F3-1AA3-41A1-86E1-5CC3CADB8007}" type="presParOf" srcId="{8F8D6D65-5EAF-446C-A73B-834F9A098C9B}" destId="{1B227C31-4B95-49C5-B32D-D24E128DF724}" srcOrd="8" destOrd="0" presId="urn:microsoft.com/office/officeart/2005/8/layout/radial1"/>
    <dgm:cxn modelId="{FA96BA15-56F5-4B87-BC5F-4E45AA6CA8EF}" type="presParOf" srcId="{8F8D6D65-5EAF-446C-A73B-834F9A098C9B}" destId="{424DFED6-C557-4054-A858-F5B24A28FEA7}" srcOrd="9" destOrd="0" presId="urn:microsoft.com/office/officeart/2005/8/layout/radial1"/>
    <dgm:cxn modelId="{5DAEA5F8-E175-4450-B312-C528686597DD}" type="presParOf" srcId="{424DFED6-C557-4054-A858-F5B24A28FEA7}" destId="{DDFF3E25-EC7B-4204-B9EB-DC6A3AF44497}" srcOrd="0" destOrd="0" presId="urn:microsoft.com/office/officeart/2005/8/layout/radial1"/>
    <dgm:cxn modelId="{F0DD9700-DFBF-4D0D-AD6D-7D7B8921BC06}" type="presParOf" srcId="{8F8D6D65-5EAF-446C-A73B-834F9A098C9B}" destId="{BDDD53D3-9145-4688-B762-BCFDB076E30C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443867-8852-4FA3-897F-5CEC1421A7F3}">
      <dsp:nvSpPr>
        <dsp:cNvPr id="0" name=""/>
        <dsp:cNvSpPr/>
      </dsp:nvSpPr>
      <dsp:spPr>
        <a:xfrm>
          <a:off x="4510720" y="1946803"/>
          <a:ext cx="1494159" cy="1494159"/>
        </a:xfrm>
        <a:prstGeom prst="ellipse">
          <a:avLst/>
        </a:prstGeom>
        <a:noFill/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/>
            <a:t> </a:t>
          </a:r>
        </a:p>
      </dsp:txBody>
      <dsp:txXfrm>
        <a:off x="4729535" y="2165618"/>
        <a:ext cx="1056529" cy="1056529"/>
      </dsp:txXfrm>
    </dsp:sp>
    <dsp:sp modelId="{33D1CAEA-EB80-4F59-8930-C33AE3D2B0B7}">
      <dsp:nvSpPr>
        <dsp:cNvPr id="0" name=""/>
        <dsp:cNvSpPr/>
      </dsp:nvSpPr>
      <dsp:spPr>
        <a:xfrm rot="16200000">
          <a:off x="5032888" y="1709104"/>
          <a:ext cx="449823" cy="25576"/>
        </a:xfrm>
        <a:custGeom>
          <a:avLst/>
          <a:gdLst/>
          <a:ahLst/>
          <a:cxnLst/>
          <a:rect l="0" t="0" r="0" b="0"/>
          <a:pathLst>
            <a:path>
              <a:moveTo>
                <a:pt x="0" y="12788"/>
              </a:moveTo>
              <a:lnTo>
                <a:pt x="449823" y="1278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/>
        </a:p>
      </dsp:txBody>
      <dsp:txXfrm>
        <a:off x="5246554" y="1710646"/>
        <a:ext cx="22491" cy="22491"/>
      </dsp:txXfrm>
    </dsp:sp>
    <dsp:sp modelId="{C78EEECA-75C5-4A91-9EEA-6FEBB3D74EA0}">
      <dsp:nvSpPr>
        <dsp:cNvPr id="0" name=""/>
        <dsp:cNvSpPr/>
      </dsp:nvSpPr>
      <dsp:spPr>
        <a:xfrm>
          <a:off x="4510720" y="2820"/>
          <a:ext cx="1494159" cy="1494159"/>
        </a:xfrm>
        <a:prstGeom prst="ellipse">
          <a:avLst/>
        </a:prstGeom>
        <a:noFill/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>
              <a:solidFill>
                <a:schemeClr val="tx1"/>
              </a:solidFill>
            </a:rPr>
            <a:t> </a:t>
          </a:r>
        </a:p>
      </dsp:txBody>
      <dsp:txXfrm>
        <a:off x="4729535" y="221635"/>
        <a:ext cx="1056529" cy="1056529"/>
      </dsp:txXfrm>
    </dsp:sp>
    <dsp:sp modelId="{8649E2F6-86D3-44F8-B928-D995C6C998EF}">
      <dsp:nvSpPr>
        <dsp:cNvPr id="0" name=""/>
        <dsp:cNvSpPr/>
      </dsp:nvSpPr>
      <dsp:spPr>
        <a:xfrm rot="20520000">
          <a:off x="5957307" y="2380733"/>
          <a:ext cx="449823" cy="25576"/>
        </a:xfrm>
        <a:custGeom>
          <a:avLst/>
          <a:gdLst/>
          <a:ahLst/>
          <a:cxnLst/>
          <a:rect l="0" t="0" r="0" b="0"/>
          <a:pathLst>
            <a:path>
              <a:moveTo>
                <a:pt x="0" y="12788"/>
              </a:moveTo>
              <a:lnTo>
                <a:pt x="449823" y="1278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/>
        </a:p>
      </dsp:txBody>
      <dsp:txXfrm>
        <a:off x="6170973" y="2382276"/>
        <a:ext cx="22491" cy="22491"/>
      </dsp:txXfrm>
    </dsp:sp>
    <dsp:sp modelId="{F1F16007-D1DB-4979-97D9-F4D45B37A2BF}">
      <dsp:nvSpPr>
        <dsp:cNvPr id="0" name=""/>
        <dsp:cNvSpPr/>
      </dsp:nvSpPr>
      <dsp:spPr>
        <a:xfrm>
          <a:off x="6359557" y="1346080"/>
          <a:ext cx="1494159" cy="1494159"/>
        </a:xfrm>
        <a:prstGeom prst="ellipse">
          <a:avLst/>
        </a:prstGeom>
        <a:noFill/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>
              <a:solidFill>
                <a:schemeClr val="tx1"/>
              </a:solidFill>
            </a:rPr>
            <a:t> </a:t>
          </a:r>
        </a:p>
      </dsp:txBody>
      <dsp:txXfrm>
        <a:off x="6578372" y="1564895"/>
        <a:ext cx="1056529" cy="1056529"/>
      </dsp:txXfrm>
    </dsp:sp>
    <dsp:sp modelId="{48850BF3-30FF-4229-992C-5B8B2BBCBC81}">
      <dsp:nvSpPr>
        <dsp:cNvPr id="0" name=""/>
        <dsp:cNvSpPr/>
      </dsp:nvSpPr>
      <dsp:spPr>
        <a:xfrm rot="3240000">
          <a:off x="5604210" y="3467453"/>
          <a:ext cx="449823" cy="25576"/>
        </a:xfrm>
        <a:custGeom>
          <a:avLst/>
          <a:gdLst/>
          <a:ahLst/>
          <a:cxnLst/>
          <a:rect l="0" t="0" r="0" b="0"/>
          <a:pathLst>
            <a:path>
              <a:moveTo>
                <a:pt x="0" y="12788"/>
              </a:moveTo>
              <a:lnTo>
                <a:pt x="449823" y="1278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/>
        </a:p>
      </dsp:txBody>
      <dsp:txXfrm>
        <a:off x="5817876" y="3468995"/>
        <a:ext cx="22491" cy="22491"/>
      </dsp:txXfrm>
    </dsp:sp>
    <dsp:sp modelId="{EB7505AE-E66D-4534-B4BF-55766D8B1B37}">
      <dsp:nvSpPr>
        <dsp:cNvPr id="0" name=""/>
        <dsp:cNvSpPr/>
      </dsp:nvSpPr>
      <dsp:spPr>
        <a:xfrm>
          <a:off x="5653364" y="3519519"/>
          <a:ext cx="1494159" cy="1494159"/>
        </a:xfrm>
        <a:prstGeom prst="ellipse">
          <a:avLst/>
        </a:prstGeom>
        <a:noFill/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>
              <a:solidFill>
                <a:schemeClr val="tx1"/>
              </a:solidFill>
            </a:rPr>
            <a:t> </a:t>
          </a:r>
        </a:p>
      </dsp:txBody>
      <dsp:txXfrm>
        <a:off x="5872179" y="3738334"/>
        <a:ext cx="1056529" cy="1056529"/>
      </dsp:txXfrm>
    </dsp:sp>
    <dsp:sp modelId="{00A41946-3071-4D51-9F64-809EFBA90CB9}">
      <dsp:nvSpPr>
        <dsp:cNvPr id="0" name=""/>
        <dsp:cNvSpPr/>
      </dsp:nvSpPr>
      <dsp:spPr>
        <a:xfrm rot="7560000">
          <a:off x="4461566" y="3467453"/>
          <a:ext cx="449823" cy="25576"/>
        </a:xfrm>
        <a:custGeom>
          <a:avLst/>
          <a:gdLst/>
          <a:ahLst/>
          <a:cxnLst/>
          <a:rect l="0" t="0" r="0" b="0"/>
          <a:pathLst>
            <a:path>
              <a:moveTo>
                <a:pt x="0" y="12788"/>
              </a:moveTo>
              <a:lnTo>
                <a:pt x="449823" y="1278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/>
        </a:p>
      </dsp:txBody>
      <dsp:txXfrm rot="10800000">
        <a:off x="4675232" y="3468995"/>
        <a:ext cx="22491" cy="22491"/>
      </dsp:txXfrm>
    </dsp:sp>
    <dsp:sp modelId="{1B227C31-4B95-49C5-B32D-D24E128DF724}">
      <dsp:nvSpPr>
        <dsp:cNvPr id="0" name=""/>
        <dsp:cNvSpPr/>
      </dsp:nvSpPr>
      <dsp:spPr>
        <a:xfrm>
          <a:off x="3368075" y="3519519"/>
          <a:ext cx="1494159" cy="1494159"/>
        </a:xfrm>
        <a:prstGeom prst="ellipse">
          <a:avLst/>
        </a:prstGeom>
        <a:noFill/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>
              <a:solidFill>
                <a:schemeClr val="tx1"/>
              </a:solidFill>
            </a:rPr>
            <a:t> </a:t>
          </a:r>
        </a:p>
      </dsp:txBody>
      <dsp:txXfrm>
        <a:off x="3586890" y="3738334"/>
        <a:ext cx="1056529" cy="1056529"/>
      </dsp:txXfrm>
    </dsp:sp>
    <dsp:sp modelId="{424DFED6-C557-4054-A858-F5B24A28FEA7}">
      <dsp:nvSpPr>
        <dsp:cNvPr id="0" name=""/>
        <dsp:cNvSpPr/>
      </dsp:nvSpPr>
      <dsp:spPr>
        <a:xfrm rot="11880000">
          <a:off x="4108469" y="2380733"/>
          <a:ext cx="449823" cy="25576"/>
        </a:xfrm>
        <a:custGeom>
          <a:avLst/>
          <a:gdLst/>
          <a:ahLst/>
          <a:cxnLst/>
          <a:rect l="0" t="0" r="0" b="0"/>
          <a:pathLst>
            <a:path>
              <a:moveTo>
                <a:pt x="0" y="12788"/>
              </a:moveTo>
              <a:lnTo>
                <a:pt x="449823" y="1278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/>
        </a:p>
      </dsp:txBody>
      <dsp:txXfrm rot="10800000">
        <a:off x="4322135" y="2382276"/>
        <a:ext cx="22491" cy="22491"/>
      </dsp:txXfrm>
    </dsp:sp>
    <dsp:sp modelId="{BDDD53D3-9145-4688-B762-BCFDB076E30C}">
      <dsp:nvSpPr>
        <dsp:cNvPr id="0" name=""/>
        <dsp:cNvSpPr/>
      </dsp:nvSpPr>
      <dsp:spPr>
        <a:xfrm>
          <a:off x="2661882" y="1346080"/>
          <a:ext cx="1494159" cy="1494159"/>
        </a:xfrm>
        <a:prstGeom prst="ellipse">
          <a:avLst/>
        </a:prstGeom>
        <a:noFill/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>
              <a:solidFill>
                <a:schemeClr val="tx1"/>
              </a:solidFill>
            </a:rPr>
            <a:t> </a:t>
          </a:r>
        </a:p>
      </dsp:txBody>
      <dsp:txXfrm>
        <a:off x="2880697" y="1564895"/>
        <a:ext cx="1056529" cy="10565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443867-8852-4FA3-897F-5CEC1421A7F3}">
      <dsp:nvSpPr>
        <dsp:cNvPr id="0" name=""/>
        <dsp:cNvSpPr/>
      </dsp:nvSpPr>
      <dsp:spPr>
        <a:xfrm>
          <a:off x="4510720" y="1946803"/>
          <a:ext cx="1494159" cy="1494159"/>
        </a:xfrm>
        <a:prstGeom prst="ellipse">
          <a:avLst/>
        </a:prstGeom>
        <a:noFill/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/>
            <a:t> </a:t>
          </a:r>
        </a:p>
      </dsp:txBody>
      <dsp:txXfrm>
        <a:off x="4729535" y="2165618"/>
        <a:ext cx="1056529" cy="1056529"/>
      </dsp:txXfrm>
    </dsp:sp>
    <dsp:sp modelId="{33D1CAEA-EB80-4F59-8930-C33AE3D2B0B7}">
      <dsp:nvSpPr>
        <dsp:cNvPr id="0" name=""/>
        <dsp:cNvSpPr/>
      </dsp:nvSpPr>
      <dsp:spPr>
        <a:xfrm rot="16200000">
          <a:off x="5032888" y="1709104"/>
          <a:ext cx="449823" cy="25576"/>
        </a:xfrm>
        <a:custGeom>
          <a:avLst/>
          <a:gdLst/>
          <a:ahLst/>
          <a:cxnLst/>
          <a:rect l="0" t="0" r="0" b="0"/>
          <a:pathLst>
            <a:path>
              <a:moveTo>
                <a:pt x="0" y="12788"/>
              </a:moveTo>
              <a:lnTo>
                <a:pt x="449823" y="1278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/>
        </a:p>
      </dsp:txBody>
      <dsp:txXfrm>
        <a:off x="5246554" y="1710646"/>
        <a:ext cx="22491" cy="22491"/>
      </dsp:txXfrm>
    </dsp:sp>
    <dsp:sp modelId="{C78EEECA-75C5-4A91-9EEA-6FEBB3D74EA0}">
      <dsp:nvSpPr>
        <dsp:cNvPr id="0" name=""/>
        <dsp:cNvSpPr/>
      </dsp:nvSpPr>
      <dsp:spPr>
        <a:xfrm>
          <a:off x="4510720" y="2820"/>
          <a:ext cx="1494159" cy="1494159"/>
        </a:xfrm>
        <a:prstGeom prst="ellipse">
          <a:avLst/>
        </a:prstGeom>
        <a:noFill/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>
              <a:solidFill>
                <a:schemeClr val="tx1"/>
              </a:solidFill>
            </a:rPr>
            <a:t> </a:t>
          </a:r>
        </a:p>
      </dsp:txBody>
      <dsp:txXfrm>
        <a:off x="4729535" y="221635"/>
        <a:ext cx="1056529" cy="1056529"/>
      </dsp:txXfrm>
    </dsp:sp>
    <dsp:sp modelId="{8649E2F6-86D3-44F8-B928-D995C6C998EF}">
      <dsp:nvSpPr>
        <dsp:cNvPr id="0" name=""/>
        <dsp:cNvSpPr/>
      </dsp:nvSpPr>
      <dsp:spPr>
        <a:xfrm rot="20520000">
          <a:off x="5957307" y="2380733"/>
          <a:ext cx="449823" cy="25576"/>
        </a:xfrm>
        <a:custGeom>
          <a:avLst/>
          <a:gdLst/>
          <a:ahLst/>
          <a:cxnLst/>
          <a:rect l="0" t="0" r="0" b="0"/>
          <a:pathLst>
            <a:path>
              <a:moveTo>
                <a:pt x="0" y="12788"/>
              </a:moveTo>
              <a:lnTo>
                <a:pt x="449823" y="12788"/>
              </a:lnTo>
            </a:path>
          </a:pathLst>
        </a:custGeom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/>
        </a:p>
      </dsp:txBody>
      <dsp:txXfrm>
        <a:off x="6170973" y="2382276"/>
        <a:ext cx="22491" cy="22491"/>
      </dsp:txXfrm>
    </dsp:sp>
    <dsp:sp modelId="{F1F16007-D1DB-4979-97D9-F4D45B37A2BF}">
      <dsp:nvSpPr>
        <dsp:cNvPr id="0" name=""/>
        <dsp:cNvSpPr/>
      </dsp:nvSpPr>
      <dsp:spPr>
        <a:xfrm>
          <a:off x="6359557" y="1346080"/>
          <a:ext cx="1494159" cy="1494159"/>
        </a:xfrm>
        <a:prstGeom prst="ellipse">
          <a:avLst/>
        </a:prstGeom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>
              <a:solidFill>
                <a:schemeClr val="tx1"/>
              </a:solidFill>
            </a:rPr>
            <a:t> </a:t>
          </a:r>
        </a:p>
      </dsp:txBody>
      <dsp:txXfrm>
        <a:off x="6578372" y="1564895"/>
        <a:ext cx="1056529" cy="1056529"/>
      </dsp:txXfrm>
    </dsp:sp>
    <dsp:sp modelId="{48850BF3-30FF-4229-992C-5B8B2BBCBC81}">
      <dsp:nvSpPr>
        <dsp:cNvPr id="0" name=""/>
        <dsp:cNvSpPr/>
      </dsp:nvSpPr>
      <dsp:spPr>
        <a:xfrm rot="3240000">
          <a:off x="5604210" y="3467453"/>
          <a:ext cx="449823" cy="25576"/>
        </a:xfrm>
        <a:custGeom>
          <a:avLst/>
          <a:gdLst/>
          <a:ahLst/>
          <a:cxnLst/>
          <a:rect l="0" t="0" r="0" b="0"/>
          <a:pathLst>
            <a:path>
              <a:moveTo>
                <a:pt x="0" y="12788"/>
              </a:moveTo>
              <a:lnTo>
                <a:pt x="449823" y="1278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/>
        </a:p>
      </dsp:txBody>
      <dsp:txXfrm>
        <a:off x="5817876" y="3468995"/>
        <a:ext cx="22491" cy="22491"/>
      </dsp:txXfrm>
    </dsp:sp>
    <dsp:sp modelId="{EB7505AE-E66D-4534-B4BF-55766D8B1B37}">
      <dsp:nvSpPr>
        <dsp:cNvPr id="0" name=""/>
        <dsp:cNvSpPr/>
      </dsp:nvSpPr>
      <dsp:spPr>
        <a:xfrm>
          <a:off x="5653364" y="3519519"/>
          <a:ext cx="1494159" cy="1494159"/>
        </a:xfrm>
        <a:prstGeom prst="ellipse">
          <a:avLst/>
        </a:prstGeom>
        <a:noFill/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>
              <a:solidFill>
                <a:schemeClr val="tx1"/>
              </a:solidFill>
            </a:rPr>
            <a:t> </a:t>
          </a:r>
        </a:p>
      </dsp:txBody>
      <dsp:txXfrm>
        <a:off x="5872179" y="3738334"/>
        <a:ext cx="1056529" cy="1056529"/>
      </dsp:txXfrm>
    </dsp:sp>
    <dsp:sp modelId="{00A41946-3071-4D51-9F64-809EFBA90CB9}">
      <dsp:nvSpPr>
        <dsp:cNvPr id="0" name=""/>
        <dsp:cNvSpPr/>
      </dsp:nvSpPr>
      <dsp:spPr>
        <a:xfrm rot="7560000">
          <a:off x="4461566" y="3467453"/>
          <a:ext cx="449823" cy="25576"/>
        </a:xfrm>
        <a:custGeom>
          <a:avLst/>
          <a:gdLst/>
          <a:ahLst/>
          <a:cxnLst/>
          <a:rect l="0" t="0" r="0" b="0"/>
          <a:pathLst>
            <a:path>
              <a:moveTo>
                <a:pt x="0" y="12788"/>
              </a:moveTo>
              <a:lnTo>
                <a:pt x="449823" y="12788"/>
              </a:lnTo>
            </a:path>
          </a:pathLst>
        </a:custGeom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/>
        </a:p>
      </dsp:txBody>
      <dsp:txXfrm rot="10800000">
        <a:off x="4675232" y="3468995"/>
        <a:ext cx="22491" cy="22491"/>
      </dsp:txXfrm>
    </dsp:sp>
    <dsp:sp modelId="{1B227C31-4B95-49C5-B32D-D24E128DF724}">
      <dsp:nvSpPr>
        <dsp:cNvPr id="0" name=""/>
        <dsp:cNvSpPr/>
      </dsp:nvSpPr>
      <dsp:spPr>
        <a:xfrm>
          <a:off x="3368075" y="3519519"/>
          <a:ext cx="1494159" cy="1494159"/>
        </a:xfrm>
        <a:prstGeom prst="ellipse">
          <a:avLst/>
        </a:prstGeom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>
              <a:solidFill>
                <a:schemeClr val="tx1"/>
              </a:solidFill>
            </a:rPr>
            <a:t> </a:t>
          </a:r>
        </a:p>
      </dsp:txBody>
      <dsp:txXfrm>
        <a:off x="3586890" y="3738334"/>
        <a:ext cx="1056529" cy="1056529"/>
      </dsp:txXfrm>
    </dsp:sp>
    <dsp:sp modelId="{424DFED6-C557-4054-A858-F5B24A28FEA7}">
      <dsp:nvSpPr>
        <dsp:cNvPr id="0" name=""/>
        <dsp:cNvSpPr/>
      </dsp:nvSpPr>
      <dsp:spPr>
        <a:xfrm rot="11880000">
          <a:off x="4108469" y="2380733"/>
          <a:ext cx="449823" cy="25576"/>
        </a:xfrm>
        <a:custGeom>
          <a:avLst/>
          <a:gdLst/>
          <a:ahLst/>
          <a:cxnLst/>
          <a:rect l="0" t="0" r="0" b="0"/>
          <a:pathLst>
            <a:path>
              <a:moveTo>
                <a:pt x="0" y="12788"/>
              </a:moveTo>
              <a:lnTo>
                <a:pt x="449823" y="12788"/>
              </a:lnTo>
            </a:path>
          </a:pathLst>
        </a:custGeom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a-DK" sz="500" kern="1200"/>
        </a:p>
      </dsp:txBody>
      <dsp:txXfrm rot="10800000">
        <a:off x="4322135" y="2382276"/>
        <a:ext cx="22491" cy="22491"/>
      </dsp:txXfrm>
    </dsp:sp>
    <dsp:sp modelId="{BDDD53D3-9145-4688-B762-BCFDB076E30C}">
      <dsp:nvSpPr>
        <dsp:cNvPr id="0" name=""/>
        <dsp:cNvSpPr/>
      </dsp:nvSpPr>
      <dsp:spPr>
        <a:xfrm>
          <a:off x="2661882" y="1346080"/>
          <a:ext cx="1494159" cy="1494159"/>
        </a:xfrm>
        <a:prstGeom prst="ellipse">
          <a:avLst/>
        </a:prstGeom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6500" kern="1200" dirty="0">
              <a:solidFill>
                <a:schemeClr val="tx1"/>
              </a:solidFill>
            </a:rPr>
            <a:t> </a:t>
          </a:r>
        </a:p>
      </dsp:txBody>
      <dsp:txXfrm>
        <a:off x="2880697" y="1564895"/>
        <a:ext cx="1056529" cy="10565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2.png>
</file>

<file path=ppt/media/image21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2012B-E532-9740-BD90-40D8DB4A9FA2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230C5-9868-3543-B36B-B5197F1DF78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9309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Explain</a:t>
            </a:r>
            <a:r>
              <a:rPr lang="da-DK" dirty="0"/>
              <a:t> all parts</a:t>
            </a:r>
            <a:r>
              <a:rPr lang="da-DK" baseline="0" dirty="0"/>
              <a:t> 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11695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09767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30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7445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XML </a:t>
            </a:r>
            <a:r>
              <a:rPr lang="da-DK" dirty="0">
                <a:sym typeface="Wingdings" panose="05000000000000000000" pitchFamily="2" charset="2"/>
              </a:rPr>
              <a:t> eXtensible </a:t>
            </a:r>
            <a:r>
              <a:rPr lang="da-DK" dirty="0" err="1">
                <a:sym typeface="Wingdings" panose="05000000000000000000" pitchFamily="2" charset="2"/>
              </a:rPr>
              <a:t>Markup</a:t>
            </a:r>
            <a:r>
              <a:rPr lang="da-DK" dirty="0">
                <a:sym typeface="Wingdings" panose="05000000000000000000" pitchFamily="2" charset="2"/>
              </a:rPr>
              <a:t> Language</a:t>
            </a:r>
          </a:p>
          <a:p>
            <a:r>
              <a:rPr lang="da-DK" dirty="0">
                <a:sym typeface="Wingdings" panose="05000000000000000000" pitchFamily="2" charset="2"/>
              </a:rPr>
              <a:t>HTML</a:t>
            </a:r>
            <a:r>
              <a:rPr lang="da-DK" baseline="0" dirty="0">
                <a:sym typeface="Wingdings" panose="05000000000000000000" pitchFamily="2" charset="2"/>
              </a:rPr>
              <a:t>  </a:t>
            </a:r>
            <a:r>
              <a:rPr lang="da-DK" baseline="0" dirty="0" err="1">
                <a:sym typeface="Wingdings" panose="05000000000000000000" pitchFamily="2" charset="2"/>
              </a:rPr>
              <a:t>HyperText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Markup</a:t>
            </a:r>
            <a:r>
              <a:rPr lang="da-DK" baseline="0" dirty="0">
                <a:sym typeface="Wingdings" panose="05000000000000000000" pitchFamily="2" charset="2"/>
              </a:rPr>
              <a:t> Language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SGML  Standard </a:t>
            </a:r>
            <a:r>
              <a:rPr lang="da-DK" baseline="0" dirty="0" err="1">
                <a:sym typeface="Wingdings" panose="05000000000000000000" pitchFamily="2" charset="2"/>
              </a:rPr>
              <a:t>Generalized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Markup</a:t>
            </a:r>
            <a:r>
              <a:rPr lang="da-DK" baseline="0" dirty="0">
                <a:sym typeface="Wingdings" panose="05000000000000000000" pitchFamily="2" charset="2"/>
              </a:rPr>
              <a:t> Language</a:t>
            </a:r>
          </a:p>
          <a:p>
            <a:endParaRPr lang="da-DK" baseline="0" dirty="0">
              <a:sym typeface="Wingdings" panose="05000000000000000000" pitchFamily="2" charset="2"/>
            </a:endParaRP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304610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&lt;!DOCTYPE html&gt;</a:t>
            </a:r>
            <a:r>
              <a:rPr lang="da-DK" baseline="0" dirty="0"/>
              <a:t> </a:t>
            </a:r>
            <a:r>
              <a:rPr lang="da-DK" baseline="0" dirty="0">
                <a:sym typeface="Wingdings" panose="05000000000000000000" pitchFamily="2" charset="2"/>
              </a:rPr>
              <a:t> </a:t>
            </a:r>
            <a:r>
              <a:rPr lang="da-DK" baseline="0" dirty="0" err="1">
                <a:sym typeface="Wingdings" panose="05000000000000000000" pitchFamily="2" charset="2"/>
              </a:rPr>
              <a:t>Defines</a:t>
            </a:r>
            <a:r>
              <a:rPr lang="da-DK" baseline="0" dirty="0">
                <a:sym typeface="Wingdings" panose="05000000000000000000" pitchFamily="2" charset="2"/>
              </a:rPr>
              <a:t> the type of </a:t>
            </a:r>
            <a:r>
              <a:rPr lang="da-DK" baseline="0" dirty="0" err="1">
                <a:sym typeface="Wingdings" panose="05000000000000000000" pitchFamily="2" charset="2"/>
              </a:rPr>
              <a:t>document</a:t>
            </a:r>
            <a:r>
              <a:rPr lang="da-DK" baseline="0" dirty="0">
                <a:sym typeface="Wingdings" panose="05000000000000000000" pitchFamily="2" charset="2"/>
              </a:rPr>
              <a:t>, </a:t>
            </a:r>
            <a:r>
              <a:rPr lang="da-DK" baseline="0" dirty="0" err="1">
                <a:sym typeface="Wingdings" panose="05000000000000000000" pitchFamily="2" charset="2"/>
              </a:rPr>
              <a:t>this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instance</a:t>
            </a:r>
            <a:r>
              <a:rPr lang="da-DK" baseline="0" dirty="0">
                <a:sym typeface="Wingdings" panose="05000000000000000000" pitchFamily="2" charset="2"/>
              </a:rPr>
              <a:t> HTML5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&lt;html&gt;  </a:t>
            </a:r>
            <a:r>
              <a:rPr lang="da-DK" baseline="0" dirty="0" err="1">
                <a:sym typeface="Wingdings" panose="05000000000000000000" pitchFamily="2" charset="2"/>
              </a:rPr>
              <a:t>Root</a:t>
            </a:r>
            <a:r>
              <a:rPr lang="da-DK" baseline="0" dirty="0">
                <a:sym typeface="Wingdings" panose="05000000000000000000" pitchFamily="2" charset="2"/>
              </a:rPr>
              <a:t> tag, </a:t>
            </a:r>
            <a:r>
              <a:rPr lang="da-DK" baseline="0" dirty="0" err="1">
                <a:sym typeface="Wingdings" panose="05000000000000000000" pitchFamily="2" charset="2"/>
              </a:rPr>
              <a:t>required</a:t>
            </a:r>
            <a:r>
              <a:rPr lang="da-DK" baseline="0" dirty="0">
                <a:sym typeface="Wingdings" panose="05000000000000000000" pitchFamily="2" charset="2"/>
              </a:rPr>
              <a:t> for all webpages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&lt;head&gt;  </a:t>
            </a:r>
            <a:r>
              <a:rPr lang="da-DK" baseline="0" dirty="0" err="1">
                <a:sym typeface="Wingdings" panose="05000000000000000000" pitchFamily="2" charset="2"/>
              </a:rPr>
              <a:t>Contains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meta</a:t>
            </a:r>
            <a:r>
              <a:rPr lang="da-DK" baseline="0" dirty="0">
                <a:sym typeface="Wingdings" panose="05000000000000000000" pitchFamily="2" charset="2"/>
              </a:rPr>
              <a:t> information. Is not a part of the </a:t>
            </a:r>
            <a:r>
              <a:rPr lang="da-DK" baseline="0" dirty="0" err="1">
                <a:sym typeface="Wingdings" panose="05000000000000000000" pitchFamily="2" charset="2"/>
              </a:rPr>
              <a:t>presentation</a:t>
            </a:r>
            <a:r>
              <a:rPr lang="da-DK" baseline="0" dirty="0">
                <a:sym typeface="Wingdings" panose="05000000000000000000" pitchFamily="2" charset="2"/>
              </a:rPr>
              <a:t> of a site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</a:t>
            </a:r>
            <a:r>
              <a:rPr lang="da-DK" baseline="0" dirty="0" err="1">
                <a:sym typeface="Wingdings" panose="05000000000000000000" pitchFamily="2" charset="2"/>
              </a:rPr>
              <a:t>meta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charset</a:t>
            </a:r>
            <a:r>
              <a:rPr lang="da-DK" baseline="0" dirty="0">
                <a:sym typeface="Wingdings" panose="05000000000000000000" pitchFamily="2" charset="2"/>
              </a:rPr>
              <a:t>=”utf8”/&gt;  </a:t>
            </a:r>
            <a:r>
              <a:rPr lang="da-DK" baseline="0" dirty="0" err="1">
                <a:sym typeface="Wingdings" panose="05000000000000000000" pitchFamily="2" charset="2"/>
              </a:rPr>
              <a:t>Says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that</a:t>
            </a:r>
            <a:r>
              <a:rPr lang="da-DK" baseline="0" dirty="0">
                <a:sym typeface="Wingdings" panose="05000000000000000000" pitchFamily="2" charset="2"/>
              </a:rPr>
              <a:t> the website is </a:t>
            </a:r>
            <a:r>
              <a:rPr lang="da-DK" baseline="0" dirty="0" err="1">
                <a:sym typeface="Wingdings" panose="05000000000000000000" pitchFamily="2" charset="2"/>
              </a:rPr>
              <a:t>using</a:t>
            </a:r>
            <a:r>
              <a:rPr lang="da-DK" baseline="0" dirty="0">
                <a:sym typeface="Wingdings" panose="05000000000000000000" pitchFamily="2" charset="2"/>
              </a:rPr>
              <a:t> UTF8 </a:t>
            </a:r>
            <a:r>
              <a:rPr lang="da-DK" baseline="0" dirty="0" err="1">
                <a:sym typeface="Wingdings" panose="05000000000000000000" pitchFamily="2" charset="2"/>
              </a:rPr>
              <a:t>encoding</a:t>
            </a:r>
            <a:r>
              <a:rPr lang="da-DK" baseline="0" dirty="0">
                <a:sym typeface="Wingdings" panose="05000000000000000000" pitchFamily="2" charset="2"/>
              </a:rPr>
              <a:t> (</a:t>
            </a:r>
            <a:r>
              <a:rPr lang="da-DK" baseline="0" dirty="0" err="1">
                <a:sym typeface="Wingdings" panose="05000000000000000000" pitchFamily="2" charset="2"/>
              </a:rPr>
              <a:t>Allows</a:t>
            </a:r>
            <a:r>
              <a:rPr lang="da-DK" baseline="0" dirty="0">
                <a:sym typeface="Wingdings" panose="05000000000000000000" pitchFamily="2" charset="2"/>
              </a:rPr>
              <a:t> for special </a:t>
            </a:r>
            <a:r>
              <a:rPr lang="da-DK" baseline="0" dirty="0" err="1">
                <a:sym typeface="Wingdings" panose="05000000000000000000" pitchFamily="2" charset="2"/>
              </a:rPr>
              <a:t>characters</a:t>
            </a:r>
            <a:endParaRPr lang="da-DK" baseline="0" dirty="0">
              <a:sym typeface="Wingdings" panose="05000000000000000000" pitchFamily="2" charset="2"/>
            </a:endParaRPr>
          </a:p>
          <a:p>
            <a:r>
              <a:rPr lang="da-DK" baseline="0" dirty="0">
                <a:sym typeface="Wingdings" panose="05000000000000000000" pitchFamily="2" charset="2"/>
              </a:rPr>
              <a:t>&lt;</a:t>
            </a:r>
            <a:r>
              <a:rPr lang="da-DK" baseline="0" dirty="0" err="1">
                <a:sym typeface="Wingdings" panose="05000000000000000000" pitchFamily="2" charset="2"/>
              </a:rPr>
              <a:t>title</a:t>
            </a:r>
            <a:r>
              <a:rPr lang="da-DK" baseline="0" dirty="0">
                <a:sym typeface="Wingdings" panose="05000000000000000000" pitchFamily="2" charset="2"/>
              </a:rPr>
              <a:t>&gt;  </a:t>
            </a:r>
            <a:r>
              <a:rPr lang="da-DK" baseline="0" dirty="0" err="1">
                <a:sym typeface="Wingdings" panose="05000000000000000000" pitchFamily="2" charset="2"/>
              </a:rPr>
              <a:t>Text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shown</a:t>
            </a:r>
            <a:r>
              <a:rPr lang="da-DK" baseline="0" dirty="0">
                <a:sym typeface="Wingdings" panose="05000000000000000000" pitchFamily="2" charset="2"/>
              </a:rPr>
              <a:t> in </a:t>
            </a:r>
            <a:r>
              <a:rPr lang="da-DK" baseline="0" dirty="0" err="1">
                <a:sym typeface="Wingdings" panose="05000000000000000000" pitchFamily="2" charset="2"/>
              </a:rPr>
              <a:t>title</a:t>
            </a:r>
            <a:r>
              <a:rPr lang="da-DK" baseline="0" dirty="0">
                <a:sym typeface="Wingdings" panose="05000000000000000000" pitchFamily="2" charset="2"/>
              </a:rPr>
              <a:t> bar of browser (</a:t>
            </a:r>
            <a:r>
              <a:rPr lang="da-DK" baseline="0" dirty="0" err="1">
                <a:sym typeface="Wingdings" panose="05000000000000000000" pitchFamily="2" charset="2"/>
              </a:rPr>
              <a:t>modern</a:t>
            </a:r>
            <a:r>
              <a:rPr lang="da-DK" baseline="0" dirty="0">
                <a:sym typeface="Wingdings" panose="05000000000000000000" pitchFamily="2" charset="2"/>
              </a:rPr>
              <a:t>  Tab </a:t>
            </a:r>
            <a:r>
              <a:rPr lang="da-DK" baseline="0" dirty="0" err="1">
                <a:sym typeface="Wingdings" panose="05000000000000000000" pitchFamily="2" charset="2"/>
              </a:rPr>
              <a:t>name</a:t>
            </a:r>
            <a:r>
              <a:rPr lang="da-DK" baseline="0" dirty="0">
                <a:sym typeface="Wingdings" panose="05000000000000000000" pitchFamily="2" charset="2"/>
              </a:rPr>
              <a:t>)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&lt;body&gt;  All content of the page. This is </a:t>
            </a:r>
            <a:r>
              <a:rPr lang="da-DK" baseline="0" dirty="0" err="1">
                <a:sym typeface="Wingdings" panose="05000000000000000000" pitchFamily="2" charset="2"/>
              </a:rPr>
              <a:t>shown</a:t>
            </a:r>
            <a:r>
              <a:rPr lang="da-DK" baseline="0" dirty="0">
                <a:sym typeface="Wingdings" panose="05000000000000000000" pitchFamily="2" charset="2"/>
              </a:rPr>
              <a:t>!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&lt;!--  This is a </a:t>
            </a:r>
            <a:r>
              <a:rPr lang="da-DK" baseline="0" dirty="0" err="1">
                <a:sym typeface="Wingdings" panose="05000000000000000000" pitchFamily="2" charset="2"/>
              </a:rPr>
              <a:t>comment</a:t>
            </a:r>
            <a:endParaRPr lang="da-DK" baseline="0" dirty="0">
              <a:sym typeface="Wingdings" panose="05000000000000000000" pitchFamily="2" charset="2"/>
            </a:endParaRPr>
          </a:p>
          <a:p>
            <a:r>
              <a:rPr lang="da-DK" baseline="0" dirty="0">
                <a:sym typeface="Wingdings" panose="05000000000000000000" pitchFamily="2" charset="2"/>
              </a:rPr>
              <a:t>&lt;p&gt;  </a:t>
            </a:r>
            <a:r>
              <a:rPr lang="da-DK" baseline="0" dirty="0" err="1">
                <a:sym typeface="Wingdings" panose="05000000000000000000" pitchFamily="2" charset="2"/>
              </a:rPr>
              <a:t>Paragraph</a:t>
            </a:r>
            <a:r>
              <a:rPr lang="da-DK" baseline="0" dirty="0">
                <a:sym typeface="Wingdings" panose="05000000000000000000" pitchFamily="2" charset="2"/>
              </a:rPr>
              <a:t>, </a:t>
            </a:r>
            <a:r>
              <a:rPr lang="da-DK" baseline="0" dirty="0" err="1">
                <a:sym typeface="Wingdings" panose="05000000000000000000" pitchFamily="2" charset="2"/>
              </a:rPr>
              <a:t>contains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text</a:t>
            </a:r>
            <a:r>
              <a:rPr lang="da-DK" baseline="0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48588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&lt;!DOCTYPE html&gt;</a:t>
            </a:r>
            <a:r>
              <a:rPr lang="da-DK" baseline="0" dirty="0"/>
              <a:t> </a:t>
            </a:r>
            <a:r>
              <a:rPr lang="da-DK" baseline="0" dirty="0">
                <a:sym typeface="Wingdings" panose="05000000000000000000" pitchFamily="2" charset="2"/>
              </a:rPr>
              <a:t> </a:t>
            </a:r>
            <a:r>
              <a:rPr lang="da-DK" baseline="0" dirty="0" err="1">
                <a:sym typeface="Wingdings" panose="05000000000000000000" pitchFamily="2" charset="2"/>
              </a:rPr>
              <a:t>Defines</a:t>
            </a:r>
            <a:r>
              <a:rPr lang="da-DK" baseline="0" dirty="0">
                <a:sym typeface="Wingdings" panose="05000000000000000000" pitchFamily="2" charset="2"/>
              </a:rPr>
              <a:t> the type of </a:t>
            </a:r>
            <a:r>
              <a:rPr lang="da-DK" baseline="0" dirty="0" err="1">
                <a:sym typeface="Wingdings" panose="05000000000000000000" pitchFamily="2" charset="2"/>
              </a:rPr>
              <a:t>document</a:t>
            </a:r>
            <a:r>
              <a:rPr lang="da-DK" baseline="0" dirty="0">
                <a:sym typeface="Wingdings" panose="05000000000000000000" pitchFamily="2" charset="2"/>
              </a:rPr>
              <a:t>, </a:t>
            </a:r>
            <a:r>
              <a:rPr lang="da-DK" baseline="0" dirty="0" err="1">
                <a:sym typeface="Wingdings" panose="05000000000000000000" pitchFamily="2" charset="2"/>
              </a:rPr>
              <a:t>this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instance</a:t>
            </a:r>
            <a:r>
              <a:rPr lang="da-DK" baseline="0" dirty="0">
                <a:sym typeface="Wingdings" panose="05000000000000000000" pitchFamily="2" charset="2"/>
              </a:rPr>
              <a:t> HTML5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&lt;html&gt;  </a:t>
            </a:r>
            <a:r>
              <a:rPr lang="da-DK" baseline="0" dirty="0" err="1">
                <a:sym typeface="Wingdings" panose="05000000000000000000" pitchFamily="2" charset="2"/>
              </a:rPr>
              <a:t>Root</a:t>
            </a:r>
            <a:r>
              <a:rPr lang="da-DK" baseline="0" dirty="0">
                <a:sym typeface="Wingdings" panose="05000000000000000000" pitchFamily="2" charset="2"/>
              </a:rPr>
              <a:t> tag, </a:t>
            </a:r>
            <a:r>
              <a:rPr lang="da-DK" baseline="0" dirty="0" err="1">
                <a:sym typeface="Wingdings" panose="05000000000000000000" pitchFamily="2" charset="2"/>
              </a:rPr>
              <a:t>required</a:t>
            </a:r>
            <a:r>
              <a:rPr lang="da-DK" baseline="0" dirty="0">
                <a:sym typeface="Wingdings" panose="05000000000000000000" pitchFamily="2" charset="2"/>
              </a:rPr>
              <a:t> for all webpages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&lt;head&gt;  </a:t>
            </a:r>
            <a:r>
              <a:rPr lang="da-DK" baseline="0" dirty="0" err="1">
                <a:sym typeface="Wingdings" panose="05000000000000000000" pitchFamily="2" charset="2"/>
              </a:rPr>
              <a:t>Contains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meta</a:t>
            </a:r>
            <a:r>
              <a:rPr lang="da-DK" baseline="0" dirty="0">
                <a:sym typeface="Wingdings" panose="05000000000000000000" pitchFamily="2" charset="2"/>
              </a:rPr>
              <a:t> information. Is not a part of the </a:t>
            </a:r>
            <a:r>
              <a:rPr lang="da-DK" baseline="0" dirty="0" err="1">
                <a:sym typeface="Wingdings" panose="05000000000000000000" pitchFamily="2" charset="2"/>
              </a:rPr>
              <a:t>presentation</a:t>
            </a:r>
            <a:r>
              <a:rPr lang="da-DK" baseline="0" dirty="0">
                <a:sym typeface="Wingdings" panose="05000000000000000000" pitchFamily="2" charset="2"/>
              </a:rPr>
              <a:t> of a site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</a:t>
            </a:r>
            <a:r>
              <a:rPr lang="da-DK" baseline="0" dirty="0" err="1">
                <a:sym typeface="Wingdings" panose="05000000000000000000" pitchFamily="2" charset="2"/>
              </a:rPr>
              <a:t>meta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charset</a:t>
            </a:r>
            <a:r>
              <a:rPr lang="da-DK" baseline="0" dirty="0">
                <a:sym typeface="Wingdings" panose="05000000000000000000" pitchFamily="2" charset="2"/>
              </a:rPr>
              <a:t>=”utf8”/&gt;  </a:t>
            </a:r>
            <a:r>
              <a:rPr lang="da-DK" baseline="0" dirty="0" err="1">
                <a:sym typeface="Wingdings" panose="05000000000000000000" pitchFamily="2" charset="2"/>
              </a:rPr>
              <a:t>Says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that</a:t>
            </a:r>
            <a:r>
              <a:rPr lang="da-DK" baseline="0" dirty="0">
                <a:sym typeface="Wingdings" panose="05000000000000000000" pitchFamily="2" charset="2"/>
              </a:rPr>
              <a:t> the website is </a:t>
            </a:r>
            <a:r>
              <a:rPr lang="da-DK" baseline="0" dirty="0" err="1">
                <a:sym typeface="Wingdings" panose="05000000000000000000" pitchFamily="2" charset="2"/>
              </a:rPr>
              <a:t>using</a:t>
            </a:r>
            <a:r>
              <a:rPr lang="da-DK" baseline="0" dirty="0">
                <a:sym typeface="Wingdings" panose="05000000000000000000" pitchFamily="2" charset="2"/>
              </a:rPr>
              <a:t> UTF8 </a:t>
            </a:r>
            <a:r>
              <a:rPr lang="da-DK" baseline="0" dirty="0" err="1">
                <a:sym typeface="Wingdings" panose="05000000000000000000" pitchFamily="2" charset="2"/>
              </a:rPr>
              <a:t>encoding</a:t>
            </a:r>
            <a:r>
              <a:rPr lang="da-DK" baseline="0" dirty="0">
                <a:sym typeface="Wingdings" panose="05000000000000000000" pitchFamily="2" charset="2"/>
              </a:rPr>
              <a:t> (</a:t>
            </a:r>
            <a:r>
              <a:rPr lang="da-DK" baseline="0" dirty="0" err="1">
                <a:sym typeface="Wingdings" panose="05000000000000000000" pitchFamily="2" charset="2"/>
              </a:rPr>
              <a:t>Allows</a:t>
            </a:r>
            <a:r>
              <a:rPr lang="da-DK" baseline="0" dirty="0">
                <a:sym typeface="Wingdings" panose="05000000000000000000" pitchFamily="2" charset="2"/>
              </a:rPr>
              <a:t> for special </a:t>
            </a:r>
            <a:r>
              <a:rPr lang="da-DK" baseline="0" dirty="0" err="1">
                <a:sym typeface="Wingdings" panose="05000000000000000000" pitchFamily="2" charset="2"/>
              </a:rPr>
              <a:t>characters</a:t>
            </a:r>
            <a:endParaRPr lang="da-DK" baseline="0" dirty="0">
              <a:sym typeface="Wingdings" panose="05000000000000000000" pitchFamily="2" charset="2"/>
            </a:endParaRPr>
          </a:p>
          <a:p>
            <a:r>
              <a:rPr lang="da-DK" baseline="0" dirty="0">
                <a:sym typeface="Wingdings" panose="05000000000000000000" pitchFamily="2" charset="2"/>
              </a:rPr>
              <a:t>&lt;</a:t>
            </a:r>
            <a:r>
              <a:rPr lang="da-DK" baseline="0" dirty="0" err="1">
                <a:sym typeface="Wingdings" panose="05000000000000000000" pitchFamily="2" charset="2"/>
              </a:rPr>
              <a:t>title</a:t>
            </a:r>
            <a:r>
              <a:rPr lang="da-DK" baseline="0" dirty="0">
                <a:sym typeface="Wingdings" panose="05000000000000000000" pitchFamily="2" charset="2"/>
              </a:rPr>
              <a:t>&gt;  </a:t>
            </a:r>
            <a:r>
              <a:rPr lang="da-DK" baseline="0" dirty="0" err="1">
                <a:sym typeface="Wingdings" panose="05000000000000000000" pitchFamily="2" charset="2"/>
              </a:rPr>
              <a:t>Text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shown</a:t>
            </a:r>
            <a:r>
              <a:rPr lang="da-DK" baseline="0" dirty="0">
                <a:sym typeface="Wingdings" panose="05000000000000000000" pitchFamily="2" charset="2"/>
              </a:rPr>
              <a:t> in </a:t>
            </a:r>
            <a:r>
              <a:rPr lang="da-DK" baseline="0" dirty="0" err="1">
                <a:sym typeface="Wingdings" panose="05000000000000000000" pitchFamily="2" charset="2"/>
              </a:rPr>
              <a:t>title</a:t>
            </a:r>
            <a:r>
              <a:rPr lang="da-DK" baseline="0" dirty="0">
                <a:sym typeface="Wingdings" panose="05000000000000000000" pitchFamily="2" charset="2"/>
              </a:rPr>
              <a:t> bar of browser (</a:t>
            </a:r>
            <a:r>
              <a:rPr lang="da-DK" baseline="0" dirty="0" err="1">
                <a:sym typeface="Wingdings" panose="05000000000000000000" pitchFamily="2" charset="2"/>
              </a:rPr>
              <a:t>modern</a:t>
            </a:r>
            <a:r>
              <a:rPr lang="da-DK" baseline="0" dirty="0">
                <a:sym typeface="Wingdings" panose="05000000000000000000" pitchFamily="2" charset="2"/>
              </a:rPr>
              <a:t>  Tab </a:t>
            </a:r>
            <a:r>
              <a:rPr lang="da-DK" baseline="0" dirty="0" err="1">
                <a:sym typeface="Wingdings" panose="05000000000000000000" pitchFamily="2" charset="2"/>
              </a:rPr>
              <a:t>name</a:t>
            </a:r>
            <a:r>
              <a:rPr lang="da-DK" baseline="0" dirty="0">
                <a:sym typeface="Wingdings" panose="05000000000000000000" pitchFamily="2" charset="2"/>
              </a:rPr>
              <a:t>)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&lt;body&gt;  All content of the page. This is </a:t>
            </a:r>
            <a:r>
              <a:rPr lang="da-DK" baseline="0" dirty="0" err="1">
                <a:sym typeface="Wingdings" panose="05000000000000000000" pitchFamily="2" charset="2"/>
              </a:rPr>
              <a:t>shown</a:t>
            </a:r>
            <a:r>
              <a:rPr lang="da-DK" baseline="0" dirty="0">
                <a:sym typeface="Wingdings" panose="05000000000000000000" pitchFamily="2" charset="2"/>
              </a:rPr>
              <a:t>!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&lt;!--  This is a </a:t>
            </a:r>
            <a:r>
              <a:rPr lang="da-DK" baseline="0" dirty="0" err="1">
                <a:sym typeface="Wingdings" panose="05000000000000000000" pitchFamily="2" charset="2"/>
              </a:rPr>
              <a:t>comment</a:t>
            </a:r>
            <a:endParaRPr lang="da-DK" baseline="0" dirty="0">
              <a:sym typeface="Wingdings" panose="05000000000000000000" pitchFamily="2" charset="2"/>
            </a:endParaRPr>
          </a:p>
          <a:p>
            <a:r>
              <a:rPr lang="da-DK" baseline="0" dirty="0">
                <a:sym typeface="Wingdings" panose="05000000000000000000" pitchFamily="2" charset="2"/>
              </a:rPr>
              <a:t>&lt;p&gt;  </a:t>
            </a:r>
            <a:r>
              <a:rPr lang="da-DK" baseline="0" dirty="0" err="1">
                <a:sym typeface="Wingdings" panose="05000000000000000000" pitchFamily="2" charset="2"/>
              </a:rPr>
              <a:t>Paragraph</a:t>
            </a:r>
            <a:r>
              <a:rPr lang="da-DK" baseline="0" dirty="0">
                <a:sym typeface="Wingdings" panose="05000000000000000000" pitchFamily="2" charset="2"/>
              </a:rPr>
              <a:t>, </a:t>
            </a:r>
            <a:r>
              <a:rPr lang="da-DK" baseline="0" dirty="0" err="1">
                <a:sym typeface="Wingdings" panose="05000000000000000000" pitchFamily="2" charset="2"/>
              </a:rPr>
              <a:t>contains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text</a:t>
            </a:r>
            <a:r>
              <a:rPr lang="da-DK" baseline="0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925347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&lt;!DOCTYPE html&gt;</a:t>
            </a:r>
            <a:r>
              <a:rPr lang="da-DK" baseline="0" dirty="0"/>
              <a:t> </a:t>
            </a:r>
            <a:r>
              <a:rPr lang="da-DK" baseline="0" dirty="0">
                <a:sym typeface="Wingdings" panose="05000000000000000000" pitchFamily="2" charset="2"/>
              </a:rPr>
              <a:t> </a:t>
            </a:r>
            <a:r>
              <a:rPr lang="da-DK" baseline="0" dirty="0" err="1">
                <a:sym typeface="Wingdings" panose="05000000000000000000" pitchFamily="2" charset="2"/>
              </a:rPr>
              <a:t>Defines</a:t>
            </a:r>
            <a:r>
              <a:rPr lang="da-DK" baseline="0" dirty="0">
                <a:sym typeface="Wingdings" panose="05000000000000000000" pitchFamily="2" charset="2"/>
              </a:rPr>
              <a:t> the type of </a:t>
            </a:r>
            <a:r>
              <a:rPr lang="da-DK" baseline="0" dirty="0" err="1">
                <a:sym typeface="Wingdings" panose="05000000000000000000" pitchFamily="2" charset="2"/>
              </a:rPr>
              <a:t>document</a:t>
            </a:r>
            <a:r>
              <a:rPr lang="da-DK" baseline="0" dirty="0">
                <a:sym typeface="Wingdings" panose="05000000000000000000" pitchFamily="2" charset="2"/>
              </a:rPr>
              <a:t>, </a:t>
            </a:r>
            <a:r>
              <a:rPr lang="da-DK" baseline="0" dirty="0" err="1">
                <a:sym typeface="Wingdings" panose="05000000000000000000" pitchFamily="2" charset="2"/>
              </a:rPr>
              <a:t>this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instance</a:t>
            </a:r>
            <a:r>
              <a:rPr lang="da-DK" baseline="0" dirty="0">
                <a:sym typeface="Wingdings" panose="05000000000000000000" pitchFamily="2" charset="2"/>
              </a:rPr>
              <a:t> HTML5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&lt;html&gt;  </a:t>
            </a:r>
            <a:r>
              <a:rPr lang="da-DK" baseline="0" dirty="0" err="1">
                <a:sym typeface="Wingdings" panose="05000000000000000000" pitchFamily="2" charset="2"/>
              </a:rPr>
              <a:t>Root</a:t>
            </a:r>
            <a:r>
              <a:rPr lang="da-DK" baseline="0" dirty="0">
                <a:sym typeface="Wingdings" panose="05000000000000000000" pitchFamily="2" charset="2"/>
              </a:rPr>
              <a:t> tag, </a:t>
            </a:r>
            <a:r>
              <a:rPr lang="da-DK" baseline="0" dirty="0" err="1">
                <a:sym typeface="Wingdings" panose="05000000000000000000" pitchFamily="2" charset="2"/>
              </a:rPr>
              <a:t>required</a:t>
            </a:r>
            <a:r>
              <a:rPr lang="da-DK" baseline="0" dirty="0">
                <a:sym typeface="Wingdings" panose="05000000000000000000" pitchFamily="2" charset="2"/>
              </a:rPr>
              <a:t> for all webpages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&lt;head&gt;  </a:t>
            </a:r>
            <a:r>
              <a:rPr lang="da-DK" baseline="0" dirty="0" err="1">
                <a:sym typeface="Wingdings" panose="05000000000000000000" pitchFamily="2" charset="2"/>
              </a:rPr>
              <a:t>Contains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meta</a:t>
            </a:r>
            <a:r>
              <a:rPr lang="da-DK" baseline="0" dirty="0">
                <a:sym typeface="Wingdings" panose="05000000000000000000" pitchFamily="2" charset="2"/>
              </a:rPr>
              <a:t> information. Is not a part of the </a:t>
            </a:r>
            <a:r>
              <a:rPr lang="da-DK" baseline="0" dirty="0" err="1">
                <a:sym typeface="Wingdings" panose="05000000000000000000" pitchFamily="2" charset="2"/>
              </a:rPr>
              <a:t>presentation</a:t>
            </a:r>
            <a:r>
              <a:rPr lang="da-DK" baseline="0" dirty="0">
                <a:sym typeface="Wingdings" panose="05000000000000000000" pitchFamily="2" charset="2"/>
              </a:rPr>
              <a:t> of a site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</a:t>
            </a:r>
            <a:r>
              <a:rPr lang="da-DK" baseline="0" dirty="0" err="1">
                <a:sym typeface="Wingdings" panose="05000000000000000000" pitchFamily="2" charset="2"/>
              </a:rPr>
              <a:t>meta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charset</a:t>
            </a:r>
            <a:r>
              <a:rPr lang="da-DK" baseline="0" dirty="0">
                <a:sym typeface="Wingdings" panose="05000000000000000000" pitchFamily="2" charset="2"/>
              </a:rPr>
              <a:t>=”utf8”/&gt;  </a:t>
            </a:r>
            <a:r>
              <a:rPr lang="da-DK" baseline="0" dirty="0" err="1">
                <a:sym typeface="Wingdings" panose="05000000000000000000" pitchFamily="2" charset="2"/>
              </a:rPr>
              <a:t>Says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that</a:t>
            </a:r>
            <a:r>
              <a:rPr lang="da-DK" baseline="0" dirty="0">
                <a:sym typeface="Wingdings" panose="05000000000000000000" pitchFamily="2" charset="2"/>
              </a:rPr>
              <a:t> the website is </a:t>
            </a:r>
            <a:r>
              <a:rPr lang="da-DK" baseline="0" dirty="0" err="1">
                <a:sym typeface="Wingdings" panose="05000000000000000000" pitchFamily="2" charset="2"/>
              </a:rPr>
              <a:t>using</a:t>
            </a:r>
            <a:r>
              <a:rPr lang="da-DK" baseline="0" dirty="0">
                <a:sym typeface="Wingdings" panose="05000000000000000000" pitchFamily="2" charset="2"/>
              </a:rPr>
              <a:t> UTF8 </a:t>
            </a:r>
            <a:r>
              <a:rPr lang="da-DK" baseline="0" dirty="0" err="1">
                <a:sym typeface="Wingdings" panose="05000000000000000000" pitchFamily="2" charset="2"/>
              </a:rPr>
              <a:t>encoding</a:t>
            </a:r>
            <a:r>
              <a:rPr lang="da-DK" baseline="0" dirty="0">
                <a:sym typeface="Wingdings" panose="05000000000000000000" pitchFamily="2" charset="2"/>
              </a:rPr>
              <a:t> (</a:t>
            </a:r>
            <a:r>
              <a:rPr lang="da-DK" baseline="0" dirty="0" err="1">
                <a:sym typeface="Wingdings" panose="05000000000000000000" pitchFamily="2" charset="2"/>
              </a:rPr>
              <a:t>Allows</a:t>
            </a:r>
            <a:r>
              <a:rPr lang="da-DK" baseline="0" dirty="0">
                <a:sym typeface="Wingdings" panose="05000000000000000000" pitchFamily="2" charset="2"/>
              </a:rPr>
              <a:t> for special </a:t>
            </a:r>
            <a:r>
              <a:rPr lang="da-DK" baseline="0" dirty="0" err="1">
                <a:sym typeface="Wingdings" panose="05000000000000000000" pitchFamily="2" charset="2"/>
              </a:rPr>
              <a:t>characters</a:t>
            </a:r>
            <a:endParaRPr lang="da-DK" baseline="0" dirty="0">
              <a:sym typeface="Wingdings" panose="05000000000000000000" pitchFamily="2" charset="2"/>
            </a:endParaRPr>
          </a:p>
          <a:p>
            <a:r>
              <a:rPr lang="da-DK" baseline="0" dirty="0">
                <a:sym typeface="Wingdings" panose="05000000000000000000" pitchFamily="2" charset="2"/>
              </a:rPr>
              <a:t>&lt;</a:t>
            </a:r>
            <a:r>
              <a:rPr lang="da-DK" baseline="0" dirty="0" err="1">
                <a:sym typeface="Wingdings" panose="05000000000000000000" pitchFamily="2" charset="2"/>
              </a:rPr>
              <a:t>title</a:t>
            </a:r>
            <a:r>
              <a:rPr lang="da-DK" baseline="0" dirty="0">
                <a:sym typeface="Wingdings" panose="05000000000000000000" pitchFamily="2" charset="2"/>
              </a:rPr>
              <a:t>&gt;  </a:t>
            </a:r>
            <a:r>
              <a:rPr lang="da-DK" baseline="0" dirty="0" err="1">
                <a:sym typeface="Wingdings" panose="05000000000000000000" pitchFamily="2" charset="2"/>
              </a:rPr>
              <a:t>Text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shown</a:t>
            </a:r>
            <a:r>
              <a:rPr lang="da-DK" baseline="0" dirty="0">
                <a:sym typeface="Wingdings" panose="05000000000000000000" pitchFamily="2" charset="2"/>
              </a:rPr>
              <a:t> in </a:t>
            </a:r>
            <a:r>
              <a:rPr lang="da-DK" baseline="0" dirty="0" err="1">
                <a:sym typeface="Wingdings" panose="05000000000000000000" pitchFamily="2" charset="2"/>
              </a:rPr>
              <a:t>title</a:t>
            </a:r>
            <a:r>
              <a:rPr lang="da-DK" baseline="0" dirty="0">
                <a:sym typeface="Wingdings" panose="05000000000000000000" pitchFamily="2" charset="2"/>
              </a:rPr>
              <a:t> bar of browser (</a:t>
            </a:r>
            <a:r>
              <a:rPr lang="da-DK" baseline="0" dirty="0" err="1">
                <a:sym typeface="Wingdings" panose="05000000000000000000" pitchFamily="2" charset="2"/>
              </a:rPr>
              <a:t>modern</a:t>
            </a:r>
            <a:r>
              <a:rPr lang="da-DK" baseline="0" dirty="0">
                <a:sym typeface="Wingdings" panose="05000000000000000000" pitchFamily="2" charset="2"/>
              </a:rPr>
              <a:t>  Tab </a:t>
            </a:r>
            <a:r>
              <a:rPr lang="da-DK" baseline="0" dirty="0" err="1">
                <a:sym typeface="Wingdings" panose="05000000000000000000" pitchFamily="2" charset="2"/>
              </a:rPr>
              <a:t>name</a:t>
            </a:r>
            <a:r>
              <a:rPr lang="da-DK" baseline="0" dirty="0">
                <a:sym typeface="Wingdings" panose="05000000000000000000" pitchFamily="2" charset="2"/>
              </a:rPr>
              <a:t>)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&lt;body&gt;  All content of the page. This is </a:t>
            </a:r>
            <a:r>
              <a:rPr lang="da-DK" baseline="0" dirty="0" err="1">
                <a:sym typeface="Wingdings" panose="05000000000000000000" pitchFamily="2" charset="2"/>
              </a:rPr>
              <a:t>shown</a:t>
            </a:r>
            <a:r>
              <a:rPr lang="da-DK" baseline="0" dirty="0">
                <a:sym typeface="Wingdings" panose="05000000000000000000" pitchFamily="2" charset="2"/>
              </a:rPr>
              <a:t>!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&lt;!--  This is a </a:t>
            </a:r>
            <a:r>
              <a:rPr lang="da-DK" baseline="0" dirty="0" err="1">
                <a:sym typeface="Wingdings" panose="05000000000000000000" pitchFamily="2" charset="2"/>
              </a:rPr>
              <a:t>comment</a:t>
            </a:r>
            <a:endParaRPr lang="da-DK" baseline="0" dirty="0">
              <a:sym typeface="Wingdings" panose="05000000000000000000" pitchFamily="2" charset="2"/>
            </a:endParaRPr>
          </a:p>
          <a:p>
            <a:r>
              <a:rPr lang="da-DK" baseline="0" dirty="0">
                <a:sym typeface="Wingdings" panose="05000000000000000000" pitchFamily="2" charset="2"/>
              </a:rPr>
              <a:t>&lt;p&gt;  </a:t>
            </a:r>
            <a:r>
              <a:rPr lang="da-DK" baseline="0" dirty="0" err="1">
                <a:sym typeface="Wingdings" panose="05000000000000000000" pitchFamily="2" charset="2"/>
              </a:rPr>
              <a:t>Paragraph</a:t>
            </a:r>
            <a:r>
              <a:rPr lang="da-DK" baseline="0" dirty="0">
                <a:sym typeface="Wingdings" panose="05000000000000000000" pitchFamily="2" charset="2"/>
              </a:rPr>
              <a:t>, </a:t>
            </a:r>
            <a:r>
              <a:rPr lang="da-DK" baseline="0" dirty="0" err="1">
                <a:sym typeface="Wingdings" panose="05000000000000000000" pitchFamily="2" charset="2"/>
              </a:rPr>
              <a:t>contains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text</a:t>
            </a:r>
            <a:r>
              <a:rPr lang="da-DK" baseline="0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15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09531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&lt;!DOCTYPE html&gt;</a:t>
            </a:r>
            <a:r>
              <a:rPr lang="da-DK" baseline="0" dirty="0"/>
              <a:t> </a:t>
            </a:r>
            <a:r>
              <a:rPr lang="da-DK" baseline="0" dirty="0">
                <a:sym typeface="Wingdings" panose="05000000000000000000" pitchFamily="2" charset="2"/>
              </a:rPr>
              <a:t> </a:t>
            </a:r>
            <a:r>
              <a:rPr lang="da-DK" baseline="0" dirty="0" err="1">
                <a:sym typeface="Wingdings" panose="05000000000000000000" pitchFamily="2" charset="2"/>
              </a:rPr>
              <a:t>Defines</a:t>
            </a:r>
            <a:r>
              <a:rPr lang="da-DK" baseline="0" dirty="0">
                <a:sym typeface="Wingdings" panose="05000000000000000000" pitchFamily="2" charset="2"/>
              </a:rPr>
              <a:t> the type of </a:t>
            </a:r>
            <a:r>
              <a:rPr lang="da-DK" baseline="0" dirty="0" err="1">
                <a:sym typeface="Wingdings" panose="05000000000000000000" pitchFamily="2" charset="2"/>
              </a:rPr>
              <a:t>document</a:t>
            </a:r>
            <a:r>
              <a:rPr lang="da-DK" baseline="0" dirty="0">
                <a:sym typeface="Wingdings" panose="05000000000000000000" pitchFamily="2" charset="2"/>
              </a:rPr>
              <a:t>, </a:t>
            </a:r>
            <a:r>
              <a:rPr lang="da-DK" baseline="0" dirty="0" err="1">
                <a:sym typeface="Wingdings" panose="05000000000000000000" pitchFamily="2" charset="2"/>
              </a:rPr>
              <a:t>this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instance</a:t>
            </a:r>
            <a:r>
              <a:rPr lang="da-DK" baseline="0" dirty="0">
                <a:sym typeface="Wingdings" panose="05000000000000000000" pitchFamily="2" charset="2"/>
              </a:rPr>
              <a:t> HTML5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&lt;html&gt;  </a:t>
            </a:r>
            <a:r>
              <a:rPr lang="da-DK" baseline="0" dirty="0" err="1">
                <a:sym typeface="Wingdings" panose="05000000000000000000" pitchFamily="2" charset="2"/>
              </a:rPr>
              <a:t>Root</a:t>
            </a:r>
            <a:r>
              <a:rPr lang="da-DK" baseline="0" dirty="0">
                <a:sym typeface="Wingdings" panose="05000000000000000000" pitchFamily="2" charset="2"/>
              </a:rPr>
              <a:t> tag, </a:t>
            </a:r>
            <a:r>
              <a:rPr lang="da-DK" baseline="0" dirty="0" err="1">
                <a:sym typeface="Wingdings" panose="05000000000000000000" pitchFamily="2" charset="2"/>
              </a:rPr>
              <a:t>required</a:t>
            </a:r>
            <a:r>
              <a:rPr lang="da-DK" baseline="0" dirty="0">
                <a:sym typeface="Wingdings" panose="05000000000000000000" pitchFamily="2" charset="2"/>
              </a:rPr>
              <a:t> for all webpages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&lt;head&gt;  </a:t>
            </a:r>
            <a:r>
              <a:rPr lang="da-DK" baseline="0" dirty="0" err="1">
                <a:sym typeface="Wingdings" panose="05000000000000000000" pitchFamily="2" charset="2"/>
              </a:rPr>
              <a:t>Contains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meta</a:t>
            </a:r>
            <a:r>
              <a:rPr lang="da-DK" baseline="0" dirty="0">
                <a:sym typeface="Wingdings" panose="05000000000000000000" pitchFamily="2" charset="2"/>
              </a:rPr>
              <a:t> information. Is not a part of the </a:t>
            </a:r>
            <a:r>
              <a:rPr lang="da-DK" baseline="0" dirty="0" err="1">
                <a:sym typeface="Wingdings" panose="05000000000000000000" pitchFamily="2" charset="2"/>
              </a:rPr>
              <a:t>presentation</a:t>
            </a:r>
            <a:r>
              <a:rPr lang="da-DK" baseline="0" dirty="0">
                <a:sym typeface="Wingdings" panose="05000000000000000000" pitchFamily="2" charset="2"/>
              </a:rPr>
              <a:t> of a site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</a:t>
            </a:r>
            <a:r>
              <a:rPr lang="da-DK" baseline="0" dirty="0" err="1">
                <a:sym typeface="Wingdings" panose="05000000000000000000" pitchFamily="2" charset="2"/>
              </a:rPr>
              <a:t>meta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charset</a:t>
            </a:r>
            <a:r>
              <a:rPr lang="da-DK" baseline="0" dirty="0">
                <a:sym typeface="Wingdings" panose="05000000000000000000" pitchFamily="2" charset="2"/>
              </a:rPr>
              <a:t>=”utf8”/&gt;  </a:t>
            </a:r>
            <a:r>
              <a:rPr lang="da-DK" baseline="0" dirty="0" err="1">
                <a:sym typeface="Wingdings" panose="05000000000000000000" pitchFamily="2" charset="2"/>
              </a:rPr>
              <a:t>Says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that</a:t>
            </a:r>
            <a:r>
              <a:rPr lang="da-DK" baseline="0" dirty="0">
                <a:sym typeface="Wingdings" panose="05000000000000000000" pitchFamily="2" charset="2"/>
              </a:rPr>
              <a:t> the website is </a:t>
            </a:r>
            <a:r>
              <a:rPr lang="da-DK" baseline="0" dirty="0" err="1">
                <a:sym typeface="Wingdings" panose="05000000000000000000" pitchFamily="2" charset="2"/>
              </a:rPr>
              <a:t>using</a:t>
            </a:r>
            <a:r>
              <a:rPr lang="da-DK" baseline="0" dirty="0">
                <a:sym typeface="Wingdings" panose="05000000000000000000" pitchFamily="2" charset="2"/>
              </a:rPr>
              <a:t> UTF8 </a:t>
            </a:r>
            <a:r>
              <a:rPr lang="da-DK" baseline="0" dirty="0" err="1">
                <a:sym typeface="Wingdings" panose="05000000000000000000" pitchFamily="2" charset="2"/>
              </a:rPr>
              <a:t>encoding</a:t>
            </a:r>
            <a:r>
              <a:rPr lang="da-DK" baseline="0" dirty="0">
                <a:sym typeface="Wingdings" panose="05000000000000000000" pitchFamily="2" charset="2"/>
              </a:rPr>
              <a:t> (</a:t>
            </a:r>
            <a:r>
              <a:rPr lang="da-DK" baseline="0" dirty="0" err="1">
                <a:sym typeface="Wingdings" panose="05000000000000000000" pitchFamily="2" charset="2"/>
              </a:rPr>
              <a:t>Allows</a:t>
            </a:r>
            <a:r>
              <a:rPr lang="da-DK" baseline="0" dirty="0">
                <a:sym typeface="Wingdings" panose="05000000000000000000" pitchFamily="2" charset="2"/>
              </a:rPr>
              <a:t> for special </a:t>
            </a:r>
            <a:r>
              <a:rPr lang="da-DK" baseline="0" dirty="0" err="1">
                <a:sym typeface="Wingdings" panose="05000000000000000000" pitchFamily="2" charset="2"/>
              </a:rPr>
              <a:t>characters</a:t>
            </a:r>
            <a:endParaRPr lang="da-DK" baseline="0" dirty="0">
              <a:sym typeface="Wingdings" panose="05000000000000000000" pitchFamily="2" charset="2"/>
            </a:endParaRPr>
          </a:p>
          <a:p>
            <a:r>
              <a:rPr lang="da-DK" baseline="0" dirty="0">
                <a:sym typeface="Wingdings" panose="05000000000000000000" pitchFamily="2" charset="2"/>
              </a:rPr>
              <a:t>&lt;</a:t>
            </a:r>
            <a:r>
              <a:rPr lang="da-DK" baseline="0" dirty="0" err="1">
                <a:sym typeface="Wingdings" panose="05000000000000000000" pitchFamily="2" charset="2"/>
              </a:rPr>
              <a:t>title</a:t>
            </a:r>
            <a:r>
              <a:rPr lang="da-DK" baseline="0" dirty="0">
                <a:sym typeface="Wingdings" panose="05000000000000000000" pitchFamily="2" charset="2"/>
              </a:rPr>
              <a:t>&gt;  </a:t>
            </a:r>
            <a:r>
              <a:rPr lang="da-DK" baseline="0" dirty="0" err="1">
                <a:sym typeface="Wingdings" panose="05000000000000000000" pitchFamily="2" charset="2"/>
              </a:rPr>
              <a:t>Text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shown</a:t>
            </a:r>
            <a:r>
              <a:rPr lang="da-DK" baseline="0" dirty="0">
                <a:sym typeface="Wingdings" panose="05000000000000000000" pitchFamily="2" charset="2"/>
              </a:rPr>
              <a:t> in </a:t>
            </a:r>
            <a:r>
              <a:rPr lang="da-DK" baseline="0" dirty="0" err="1">
                <a:sym typeface="Wingdings" panose="05000000000000000000" pitchFamily="2" charset="2"/>
              </a:rPr>
              <a:t>title</a:t>
            </a:r>
            <a:r>
              <a:rPr lang="da-DK" baseline="0" dirty="0">
                <a:sym typeface="Wingdings" panose="05000000000000000000" pitchFamily="2" charset="2"/>
              </a:rPr>
              <a:t> bar of browser (</a:t>
            </a:r>
            <a:r>
              <a:rPr lang="da-DK" baseline="0" dirty="0" err="1">
                <a:sym typeface="Wingdings" panose="05000000000000000000" pitchFamily="2" charset="2"/>
              </a:rPr>
              <a:t>modern</a:t>
            </a:r>
            <a:r>
              <a:rPr lang="da-DK" baseline="0" dirty="0">
                <a:sym typeface="Wingdings" panose="05000000000000000000" pitchFamily="2" charset="2"/>
              </a:rPr>
              <a:t>  Tab </a:t>
            </a:r>
            <a:r>
              <a:rPr lang="da-DK" baseline="0" dirty="0" err="1">
                <a:sym typeface="Wingdings" panose="05000000000000000000" pitchFamily="2" charset="2"/>
              </a:rPr>
              <a:t>name</a:t>
            </a:r>
            <a:r>
              <a:rPr lang="da-DK" baseline="0" dirty="0">
                <a:sym typeface="Wingdings" panose="05000000000000000000" pitchFamily="2" charset="2"/>
              </a:rPr>
              <a:t>)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&lt;body&gt;  All content of the page. This is </a:t>
            </a:r>
            <a:r>
              <a:rPr lang="da-DK" baseline="0" dirty="0" err="1">
                <a:sym typeface="Wingdings" panose="05000000000000000000" pitchFamily="2" charset="2"/>
              </a:rPr>
              <a:t>shown</a:t>
            </a:r>
            <a:r>
              <a:rPr lang="da-DK" baseline="0" dirty="0">
                <a:sym typeface="Wingdings" panose="05000000000000000000" pitchFamily="2" charset="2"/>
              </a:rPr>
              <a:t>!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&lt;!--  This is a </a:t>
            </a:r>
            <a:r>
              <a:rPr lang="da-DK" baseline="0" dirty="0" err="1">
                <a:sym typeface="Wingdings" panose="05000000000000000000" pitchFamily="2" charset="2"/>
              </a:rPr>
              <a:t>comment</a:t>
            </a:r>
            <a:endParaRPr lang="da-DK" baseline="0" dirty="0">
              <a:sym typeface="Wingdings" panose="05000000000000000000" pitchFamily="2" charset="2"/>
            </a:endParaRPr>
          </a:p>
          <a:p>
            <a:r>
              <a:rPr lang="da-DK" baseline="0" dirty="0">
                <a:sym typeface="Wingdings" panose="05000000000000000000" pitchFamily="2" charset="2"/>
              </a:rPr>
              <a:t>&lt;p&gt;  </a:t>
            </a:r>
            <a:r>
              <a:rPr lang="da-DK" baseline="0" dirty="0" err="1">
                <a:sym typeface="Wingdings" panose="05000000000000000000" pitchFamily="2" charset="2"/>
              </a:rPr>
              <a:t>Paragraph</a:t>
            </a:r>
            <a:r>
              <a:rPr lang="da-DK" baseline="0" dirty="0">
                <a:sym typeface="Wingdings" panose="05000000000000000000" pitchFamily="2" charset="2"/>
              </a:rPr>
              <a:t>, </a:t>
            </a:r>
            <a:r>
              <a:rPr lang="da-DK" baseline="0" dirty="0" err="1">
                <a:sym typeface="Wingdings" panose="05000000000000000000" pitchFamily="2" charset="2"/>
              </a:rPr>
              <a:t>contains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text</a:t>
            </a:r>
            <a:r>
              <a:rPr lang="da-DK" baseline="0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16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29289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&lt;!DOCTYPE html&gt;</a:t>
            </a:r>
            <a:r>
              <a:rPr lang="da-DK" baseline="0" dirty="0"/>
              <a:t> </a:t>
            </a:r>
            <a:r>
              <a:rPr lang="da-DK" baseline="0" dirty="0">
                <a:sym typeface="Wingdings" panose="05000000000000000000" pitchFamily="2" charset="2"/>
              </a:rPr>
              <a:t> </a:t>
            </a:r>
            <a:r>
              <a:rPr lang="da-DK" baseline="0" dirty="0" err="1">
                <a:sym typeface="Wingdings" panose="05000000000000000000" pitchFamily="2" charset="2"/>
              </a:rPr>
              <a:t>Defines</a:t>
            </a:r>
            <a:r>
              <a:rPr lang="da-DK" baseline="0" dirty="0">
                <a:sym typeface="Wingdings" panose="05000000000000000000" pitchFamily="2" charset="2"/>
              </a:rPr>
              <a:t> the type of </a:t>
            </a:r>
            <a:r>
              <a:rPr lang="da-DK" baseline="0" dirty="0" err="1">
                <a:sym typeface="Wingdings" panose="05000000000000000000" pitchFamily="2" charset="2"/>
              </a:rPr>
              <a:t>document</a:t>
            </a:r>
            <a:r>
              <a:rPr lang="da-DK" baseline="0" dirty="0">
                <a:sym typeface="Wingdings" panose="05000000000000000000" pitchFamily="2" charset="2"/>
              </a:rPr>
              <a:t>, </a:t>
            </a:r>
            <a:r>
              <a:rPr lang="da-DK" baseline="0" dirty="0" err="1">
                <a:sym typeface="Wingdings" panose="05000000000000000000" pitchFamily="2" charset="2"/>
              </a:rPr>
              <a:t>this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instance</a:t>
            </a:r>
            <a:r>
              <a:rPr lang="da-DK" baseline="0" dirty="0">
                <a:sym typeface="Wingdings" panose="05000000000000000000" pitchFamily="2" charset="2"/>
              </a:rPr>
              <a:t> HTML5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&lt;html&gt;  </a:t>
            </a:r>
            <a:r>
              <a:rPr lang="da-DK" baseline="0" dirty="0" err="1">
                <a:sym typeface="Wingdings" panose="05000000000000000000" pitchFamily="2" charset="2"/>
              </a:rPr>
              <a:t>Root</a:t>
            </a:r>
            <a:r>
              <a:rPr lang="da-DK" baseline="0" dirty="0">
                <a:sym typeface="Wingdings" panose="05000000000000000000" pitchFamily="2" charset="2"/>
              </a:rPr>
              <a:t> tag, </a:t>
            </a:r>
            <a:r>
              <a:rPr lang="da-DK" baseline="0" dirty="0" err="1">
                <a:sym typeface="Wingdings" panose="05000000000000000000" pitchFamily="2" charset="2"/>
              </a:rPr>
              <a:t>required</a:t>
            </a:r>
            <a:r>
              <a:rPr lang="da-DK" baseline="0" dirty="0">
                <a:sym typeface="Wingdings" panose="05000000000000000000" pitchFamily="2" charset="2"/>
              </a:rPr>
              <a:t> for all webpages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&lt;head&gt;  </a:t>
            </a:r>
            <a:r>
              <a:rPr lang="da-DK" baseline="0" dirty="0" err="1">
                <a:sym typeface="Wingdings" panose="05000000000000000000" pitchFamily="2" charset="2"/>
              </a:rPr>
              <a:t>Contains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meta</a:t>
            </a:r>
            <a:r>
              <a:rPr lang="da-DK" baseline="0" dirty="0">
                <a:sym typeface="Wingdings" panose="05000000000000000000" pitchFamily="2" charset="2"/>
              </a:rPr>
              <a:t> information. Is not a part of the </a:t>
            </a:r>
            <a:r>
              <a:rPr lang="da-DK" baseline="0" dirty="0" err="1">
                <a:sym typeface="Wingdings" panose="05000000000000000000" pitchFamily="2" charset="2"/>
              </a:rPr>
              <a:t>presentation</a:t>
            </a:r>
            <a:r>
              <a:rPr lang="da-DK" baseline="0" dirty="0">
                <a:sym typeface="Wingdings" panose="05000000000000000000" pitchFamily="2" charset="2"/>
              </a:rPr>
              <a:t> of a site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</a:t>
            </a:r>
            <a:r>
              <a:rPr lang="da-DK" baseline="0" dirty="0" err="1">
                <a:sym typeface="Wingdings" panose="05000000000000000000" pitchFamily="2" charset="2"/>
              </a:rPr>
              <a:t>meta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charset</a:t>
            </a:r>
            <a:r>
              <a:rPr lang="da-DK" baseline="0" dirty="0">
                <a:sym typeface="Wingdings" panose="05000000000000000000" pitchFamily="2" charset="2"/>
              </a:rPr>
              <a:t>=”utf8”/&gt;  </a:t>
            </a:r>
            <a:r>
              <a:rPr lang="da-DK" baseline="0" dirty="0" err="1">
                <a:sym typeface="Wingdings" panose="05000000000000000000" pitchFamily="2" charset="2"/>
              </a:rPr>
              <a:t>Says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that</a:t>
            </a:r>
            <a:r>
              <a:rPr lang="da-DK" baseline="0" dirty="0">
                <a:sym typeface="Wingdings" panose="05000000000000000000" pitchFamily="2" charset="2"/>
              </a:rPr>
              <a:t> the website is </a:t>
            </a:r>
            <a:r>
              <a:rPr lang="da-DK" baseline="0" dirty="0" err="1">
                <a:sym typeface="Wingdings" panose="05000000000000000000" pitchFamily="2" charset="2"/>
              </a:rPr>
              <a:t>using</a:t>
            </a:r>
            <a:r>
              <a:rPr lang="da-DK" baseline="0" dirty="0">
                <a:sym typeface="Wingdings" panose="05000000000000000000" pitchFamily="2" charset="2"/>
              </a:rPr>
              <a:t> UTF8 </a:t>
            </a:r>
            <a:r>
              <a:rPr lang="da-DK" baseline="0" dirty="0" err="1">
                <a:sym typeface="Wingdings" panose="05000000000000000000" pitchFamily="2" charset="2"/>
              </a:rPr>
              <a:t>encoding</a:t>
            </a:r>
            <a:r>
              <a:rPr lang="da-DK" baseline="0" dirty="0">
                <a:sym typeface="Wingdings" panose="05000000000000000000" pitchFamily="2" charset="2"/>
              </a:rPr>
              <a:t> (</a:t>
            </a:r>
            <a:r>
              <a:rPr lang="da-DK" baseline="0" dirty="0" err="1">
                <a:sym typeface="Wingdings" panose="05000000000000000000" pitchFamily="2" charset="2"/>
              </a:rPr>
              <a:t>Allows</a:t>
            </a:r>
            <a:r>
              <a:rPr lang="da-DK" baseline="0" dirty="0">
                <a:sym typeface="Wingdings" panose="05000000000000000000" pitchFamily="2" charset="2"/>
              </a:rPr>
              <a:t> for special </a:t>
            </a:r>
            <a:r>
              <a:rPr lang="da-DK" baseline="0" dirty="0" err="1">
                <a:sym typeface="Wingdings" panose="05000000000000000000" pitchFamily="2" charset="2"/>
              </a:rPr>
              <a:t>characters</a:t>
            </a:r>
            <a:endParaRPr lang="da-DK" baseline="0" dirty="0">
              <a:sym typeface="Wingdings" panose="05000000000000000000" pitchFamily="2" charset="2"/>
            </a:endParaRPr>
          </a:p>
          <a:p>
            <a:r>
              <a:rPr lang="da-DK" baseline="0" dirty="0">
                <a:sym typeface="Wingdings" panose="05000000000000000000" pitchFamily="2" charset="2"/>
              </a:rPr>
              <a:t>&lt;</a:t>
            </a:r>
            <a:r>
              <a:rPr lang="da-DK" baseline="0" dirty="0" err="1">
                <a:sym typeface="Wingdings" panose="05000000000000000000" pitchFamily="2" charset="2"/>
              </a:rPr>
              <a:t>title</a:t>
            </a:r>
            <a:r>
              <a:rPr lang="da-DK" baseline="0" dirty="0">
                <a:sym typeface="Wingdings" panose="05000000000000000000" pitchFamily="2" charset="2"/>
              </a:rPr>
              <a:t>&gt;  </a:t>
            </a:r>
            <a:r>
              <a:rPr lang="da-DK" baseline="0" dirty="0" err="1">
                <a:sym typeface="Wingdings" panose="05000000000000000000" pitchFamily="2" charset="2"/>
              </a:rPr>
              <a:t>Text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shown</a:t>
            </a:r>
            <a:r>
              <a:rPr lang="da-DK" baseline="0" dirty="0">
                <a:sym typeface="Wingdings" panose="05000000000000000000" pitchFamily="2" charset="2"/>
              </a:rPr>
              <a:t> in </a:t>
            </a:r>
            <a:r>
              <a:rPr lang="da-DK" baseline="0" dirty="0" err="1">
                <a:sym typeface="Wingdings" panose="05000000000000000000" pitchFamily="2" charset="2"/>
              </a:rPr>
              <a:t>title</a:t>
            </a:r>
            <a:r>
              <a:rPr lang="da-DK" baseline="0" dirty="0">
                <a:sym typeface="Wingdings" panose="05000000000000000000" pitchFamily="2" charset="2"/>
              </a:rPr>
              <a:t> bar of browser (</a:t>
            </a:r>
            <a:r>
              <a:rPr lang="da-DK" baseline="0" dirty="0" err="1">
                <a:sym typeface="Wingdings" panose="05000000000000000000" pitchFamily="2" charset="2"/>
              </a:rPr>
              <a:t>modern</a:t>
            </a:r>
            <a:r>
              <a:rPr lang="da-DK" baseline="0" dirty="0">
                <a:sym typeface="Wingdings" panose="05000000000000000000" pitchFamily="2" charset="2"/>
              </a:rPr>
              <a:t>  Tab </a:t>
            </a:r>
            <a:r>
              <a:rPr lang="da-DK" baseline="0" dirty="0" err="1">
                <a:sym typeface="Wingdings" panose="05000000000000000000" pitchFamily="2" charset="2"/>
              </a:rPr>
              <a:t>name</a:t>
            </a:r>
            <a:r>
              <a:rPr lang="da-DK" baseline="0" dirty="0">
                <a:sym typeface="Wingdings" panose="05000000000000000000" pitchFamily="2" charset="2"/>
              </a:rPr>
              <a:t>)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&lt;body&gt;  All content of the page. This is </a:t>
            </a:r>
            <a:r>
              <a:rPr lang="da-DK" baseline="0" dirty="0" err="1">
                <a:sym typeface="Wingdings" panose="05000000000000000000" pitchFamily="2" charset="2"/>
              </a:rPr>
              <a:t>shown</a:t>
            </a:r>
            <a:r>
              <a:rPr lang="da-DK" baseline="0" dirty="0">
                <a:sym typeface="Wingdings" panose="05000000000000000000" pitchFamily="2" charset="2"/>
              </a:rPr>
              <a:t>!</a:t>
            </a:r>
          </a:p>
          <a:p>
            <a:r>
              <a:rPr lang="da-DK" baseline="0" dirty="0">
                <a:sym typeface="Wingdings" panose="05000000000000000000" pitchFamily="2" charset="2"/>
              </a:rPr>
              <a:t>&lt;!--  This is a </a:t>
            </a:r>
            <a:r>
              <a:rPr lang="da-DK" baseline="0" dirty="0" err="1">
                <a:sym typeface="Wingdings" panose="05000000000000000000" pitchFamily="2" charset="2"/>
              </a:rPr>
              <a:t>comment</a:t>
            </a:r>
            <a:endParaRPr lang="da-DK" baseline="0" dirty="0">
              <a:sym typeface="Wingdings" panose="05000000000000000000" pitchFamily="2" charset="2"/>
            </a:endParaRPr>
          </a:p>
          <a:p>
            <a:r>
              <a:rPr lang="da-DK" baseline="0" dirty="0">
                <a:sym typeface="Wingdings" panose="05000000000000000000" pitchFamily="2" charset="2"/>
              </a:rPr>
              <a:t>&lt;p&gt;  </a:t>
            </a:r>
            <a:r>
              <a:rPr lang="da-DK" baseline="0" dirty="0" err="1">
                <a:sym typeface="Wingdings" panose="05000000000000000000" pitchFamily="2" charset="2"/>
              </a:rPr>
              <a:t>Paragraph</a:t>
            </a:r>
            <a:r>
              <a:rPr lang="da-DK" baseline="0" dirty="0">
                <a:sym typeface="Wingdings" panose="05000000000000000000" pitchFamily="2" charset="2"/>
              </a:rPr>
              <a:t>, </a:t>
            </a:r>
            <a:r>
              <a:rPr lang="da-DK" baseline="0" dirty="0" err="1">
                <a:sym typeface="Wingdings" panose="05000000000000000000" pitchFamily="2" charset="2"/>
              </a:rPr>
              <a:t>contains</a:t>
            </a:r>
            <a:r>
              <a:rPr lang="da-DK" baseline="0" dirty="0">
                <a:sym typeface="Wingdings" panose="05000000000000000000" pitchFamily="2" charset="2"/>
              </a:rPr>
              <a:t> </a:t>
            </a:r>
            <a:r>
              <a:rPr lang="da-DK" baseline="0" dirty="0" err="1">
                <a:sym typeface="Wingdings" panose="05000000000000000000" pitchFamily="2" charset="2"/>
              </a:rPr>
              <a:t>text</a:t>
            </a:r>
            <a:r>
              <a:rPr lang="da-DK" baseline="0" dirty="0"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17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97093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Elements </a:t>
            </a:r>
            <a:r>
              <a:rPr lang="da-DK" dirty="0" err="1"/>
              <a:t>order</a:t>
            </a:r>
            <a:r>
              <a:rPr lang="da-DK" dirty="0"/>
              <a:t> </a:t>
            </a:r>
            <a:r>
              <a:rPr lang="da-DK" dirty="0">
                <a:sym typeface="Wingdings" panose="05000000000000000000" pitchFamily="2" charset="2"/>
              </a:rPr>
              <a:t> </a:t>
            </a:r>
            <a:r>
              <a:rPr lang="da-DK" dirty="0" err="1">
                <a:sym typeface="Wingdings" panose="05000000000000000000" pitchFamily="2" charset="2"/>
              </a:rPr>
              <a:t>Sequential</a:t>
            </a:r>
            <a:r>
              <a:rPr lang="da-DK" baseline="0" dirty="0">
                <a:sym typeface="Wingdings" panose="05000000000000000000" pitchFamily="2" charset="2"/>
              </a:rPr>
              <a:t> / top-</a:t>
            </a:r>
            <a:r>
              <a:rPr lang="da-DK" baseline="0" dirty="0" err="1">
                <a:sym typeface="Wingdings" panose="05000000000000000000" pitchFamily="2" charset="2"/>
              </a:rPr>
              <a:t>down</a:t>
            </a:r>
            <a:endParaRPr lang="da-DK" dirty="0">
              <a:sym typeface="Wingdings" panose="05000000000000000000" pitchFamily="2" charset="2"/>
            </a:endParaRP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18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60677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Spaces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preferable</a:t>
            </a:r>
            <a:r>
              <a:rPr lang="da-DK" dirty="0"/>
              <a:t> </a:t>
            </a:r>
            <a:r>
              <a:rPr lang="da-DK" dirty="0" err="1"/>
              <a:t>because</a:t>
            </a:r>
            <a:r>
              <a:rPr lang="da-DK" dirty="0"/>
              <a:t> of cross system </a:t>
            </a:r>
            <a:r>
              <a:rPr lang="da-DK" dirty="0" err="1"/>
              <a:t>compatibility</a:t>
            </a:r>
            <a:r>
              <a:rPr lang="da-DK" dirty="0"/>
              <a:t> and editor </a:t>
            </a:r>
            <a:r>
              <a:rPr lang="da-DK" dirty="0" err="1"/>
              <a:t>compatibility</a:t>
            </a:r>
            <a:r>
              <a:rPr lang="da-DK" dirty="0"/>
              <a:t>. </a:t>
            </a:r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19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33519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0" y="1849749"/>
            <a:ext cx="12192000" cy="5123226"/>
          </a:xfrm>
          <a:solidFill>
            <a:schemeClr val="bg1"/>
          </a:solidFill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40159" y="333375"/>
            <a:ext cx="9288092" cy="574675"/>
          </a:xfrm>
        </p:spPr>
        <p:txBody>
          <a:bodyPr anchor="t" anchorCtr="0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840159" y="1125538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8" name="Picture 4" descr="http://www.pvhc.net/img18/qcsvimgmbwecmnxhuifo.png">
            <a:extLst>
              <a:ext uri="{FF2B5EF4-FFF2-40B4-BE49-F238E27FC236}">
                <a16:creationId xmlns:a16="http://schemas.microsoft.com/office/drawing/2014/main" id="{5D906A1B-BAFB-43D2-BB2B-065E23A6966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104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-10284"/>
            <a:ext cx="12192000" cy="6858000"/>
          </a:xfrm>
          <a:solidFill>
            <a:srgbClr val="04BFBF"/>
          </a:solidFill>
        </p:spPr>
        <p:txBody>
          <a:bodyPr wrap="square" lIns="864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9" name="Picture 4" descr="http://www.pvhc.net/img18/qcsvimgmbwecmnxhuifo.png">
            <a:extLst>
              <a:ext uri="{FF2B5EF4-FFF2-40B4-BE49-F238E27FC236}">
                <a16:creationId xmlns:a16="http://schemas.microsoft.com/office/drawing/2014/main" id="{57F59D6F-E110-4A0B-B863-1EE8EDEA45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5001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orma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2050" name="Picture 2" descr="https://teasolutions.dk/media/6951/umbraco-icon.png">
            <a:extLst>
              <a:ext uri="{FF2B5EF4-FFF2-40B4-BE49-F238E27FC236}">
                <a16:creationId xmlns:a16="http://schemas.microsoft.com/office/drawing/2014/main" id="{1478935F-73C3-4AAB-9E92-C85319F4A1F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2775" y="333375"/>
            <a:ext cx="581025" cy="58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1090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7696E7C6-23F1-4EC0-B185-46DBB5A203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7182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1C5A659E-B216-4411-9478-ECE5511F85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381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73914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FC2E9D66-3A06-4344-A1D6-3C8ED7A665F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82977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E0BA08BA-0392-4A69-87E7-2E73586B1A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6643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FB54870E-1EA0-4A2E-9B8C-495BE36067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8596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dholdsobjekter forskudt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655320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08168" y="1160464"/>
            <a:ext cx="3744045" cy="5005386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81B0D8E2-6645-47BA-87CB-68E07F432A4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56783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dholdsobjekter forskudt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4799013" y="1160463"/>
            <a:ext cx="6553200" cy="50053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57403" y="1160463"/>
            <a:ext cx="3744045" cy="500538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A3B119A3-AEF8-49E8-B10D-E4DA341757B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4698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655320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137" y="1160464"/>
            <a:ext cx="2405663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9117918" y="1812604"/>
            <a:ext cx="2043525" cy="362807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BB01B5A7-2FC5-4B44-A460-AB69BE7F2B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0376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u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839788" y="4337918"/>
            <a:ext cx="10512426" cy="1107306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11" name="Undertitel 2"/>
          <p:cNvSpPr>
            <a:spLocks noGrp="1"/>
          </p:cNvSpPr>
          <p:nvPr>
            <p:ph type="subTitle" idx="1"/>
          </p:nvPr>
        </p:nvSpPr>
        <p:spPr>
          <a:xfrm>
            <a:off x="839787" y="5445224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8" name="Picture 4" descr="http://www.pvhc.net/img18/qcsvimgmbwecmnxhuifo.png">
            <a:extLst>
              <a:ext uri="{FF2B5EF4-FFF2-40B4-BE49-F238E27FC236}">
                <a16:creationId xmlns:a16="http://schemas.microsoft.com/office/drawing/2014/main" id="{E71F9D47-FCC9-4EFA-BBB6-E838C101099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5905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  <p15:guide id="5" orient="horz" pos="216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nhed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435" y="1160463"/>
            <a:ext cx="2417323" cy="5040814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5040034" y="1830763"/>
            <a:ext cx="2053429" cy="364565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E9D3D1E7-1EC5-4B6E-9631-EF18396FC7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0714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574548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117935" y="1495175"/>
            <a:ext cx="2096822" cy="4372477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07899" y="2786628"/>
            <a:ext cx="3155497" cy="1779814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36DB3488-C57B-4777-942A-F57D92FA3E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23932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68729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6395"/>
          <a:stretch/>
        </p:blipFill>
        <p:spPr>
          <a:xfrm>
            <a:off x="6871481" y="1160463"/>
            <a:ext cx="4487894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209276" y="2427006"/>
            <a:ext cx="3812304" cy="374995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13BE2C04-CB83-44DF-8D08-7F5710DF28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6856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mobilenhed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6395"/>
          <a:stretch/>
        </p:blipFill>
        <p:spPr>
          <a:xfrm>
            <a:off x="3852053" y="1173163"/>
            <a:ext cx="4487894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4189848" y="2439706"/>
            <a:ext cx="3812304" cy="374995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0968CD0D-DC8C-479F-8BBD-399C6A65CEB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4699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mobilenhe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5257800" cy="50356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137" y="1160464"/>
            <a:ext cx="2405663" cy="5016500"/>
          </a:xfrm>
          <a:prstGeom prst="rect">
            <a:avLst/>
          </a:prstGeom>
        </p:spPr>
      </p:pic>
      <p:sp>
        <p:nvSpPr>
          <p:cNvPr id="11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9126908" y="1837346"/>
            <a:ext cx="2033899" cy="361487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771" y="1179662"/>
            <a:ext cx="2405663" cy="5016500"/>
          </a:xfrm>
          <a:prstGeom prst="rect">
            <a:avLst/>
          </a:prstGeom>
        </p:spPr>
      </p:pic>
      <p:sp>
        <p:nvSpPr>
          <p:cNvPr id="14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453542" y="1856544"/>
            <a:ext cx="2033899" cy="361487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12" name="Picture 2" descr="https://teasolutions.dk/media/6951/umbraco-icon.png">
            <a:extLst>
              <a:ext uri="{FF2B5EF4-FFF2-40B4-BE49-F238E27FC236}">
                <a16:creationId xmlns:a16="http://schemas.microsoft.com/office/drawing/2014/main" id="{F3B1409D-70D1-4D04-AC26-4A7FBDAF4D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0227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337" y="1168949"/>
            <a:ext cx="3433256" cy="504287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4887171" y="1681558"/>
            <a:ext cx="2881114" cy="39997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F237ED41-ABCA-456B-8E91-6D592DE165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81062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landscape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01947" y="-8826"/>
            <a:ext cx="4988105" cy="7326683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3204701" y="1581399"/>
            <a:ext cx="5781171" cy="4165844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5C6CA425-5DD0-4BBB-9F06-793FC25F50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8205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226217" y="1226652"/>
            <a:ext cx="3342469" cy="490952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6956084" y="2272535"/>
            <a:ext cx="3882734" cy="281775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DBA5BDD2-7658-40F9-AED0-021613CBAC3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1404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007" y="1170806"/>
            <a:ext cx="3400693" cy="4995043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35897" y="1700034"/>
            <a:ext cx="2850972" cy="396275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7BDDF215-513A-49B7-83BE-BAEB0722B2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7631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Billed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540" y="1156768"/>
            <a:ext cx="9050920" cy="500908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2817635" y="1667036"/>
            <a:ext cx="6525759" cy="3811590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59848614-BEFB-4316-B4AD-8724288B55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8601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1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1"/>
            <a:ext cx="12192000" cy="6857999"/>
          </a:xfrm>
          <a:solidFill>
            <a:schemeClr val="tx2"/>
          </a:solidFill>
        </p:spPr>
        <p:txBody>
          <a:bodyPr anchor="b" anchorCtr="0"/>
          <a:lstStyle>
            <a:lvl1pPr>
              <a:defRPr/>
            </a:lvl1pPr>
          </a:lstStyle>
          <a:p>
            <a:r>
              <a:rPr lang="da-DK" dirty="0"/>
              <a:t>Klik på ikonet for at tilføje et billede 	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432000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3E4734D6-9210-4EAC-A9D9-CC0B8AD743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4051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6" name="Billed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84" y="2651162"/>
            <a:ext cx="6355940" cy="3517590"/>
          </a:xfrm>
          <a:prstGeom prst="rect">
            <a:avLst/>
          </a:prstGeom>
        </p:spPr>
      </p:pic>
      <p:sp>
        <p:nvSpPr>
          <p:cNvPr id="17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067952" y="3022470"/>
            <a:ext cx="4582667" cy="267666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Billed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404" y="2648260"/>
            <a:ext cx="6355940" cy="3517590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461772" y="3019568"/>
            <a:ext cx="4582667" cy="267666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31C24C36-8E28-4318-AE1F-2D7A2C05F77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4528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7" name="Billed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353" y="2026847"/>
            <a:ext cx="5979277" cy="3309132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6842350" y="2375818"/>
            <a:ext cx="4304805" cy="251756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A2168D2B-E695-4058-91C8-2D0DB44006A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1885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ugerdefinere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90051" cy="542925"/>
          </a:xfrm>
        </p:spPr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14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39624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6" name="Billed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807" y="2066786"/>
            <a:ext cx="5979277" cy="3309132"/>
          </a:xfrm>
          <a:prstGeom prst="rect">
            <a:avLst/>
          </a:prstGeom>
        </p:spPr>
      </p:pic>
      <p:sp>
        <p:nvSpPr>
          <p:cNvPr id="17" name="Pladsholder til billede 4"/>
          <p:cNvSpPr>
            <a:spLocks noGrp="1"/>
          </p:cNvSpPr>
          <p:nvPr>
            <p:ph type="pic" sz="quarter" idx="13"/>
          </p:nvPr>
        </p:nvSpPr>
        <p:spPr>
          <a:xfrm>
            <a:off x="6833804" y="2415757"/>
            <a:ext cx="4304805" cy="251756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18" name="Billed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018" y="2269345"/>
            <a:ext cx="1490443" cy="3108003"/>
          </a:xfrm>
          <a:prstGeom prst="rect">
            <a:avLst/>
          </a:prstGeom>
        </p:spPr>
      </p:pic>
      <p:sp>
        <p:nvSpPr>
          <p:cNvPr id="19" name="Pladsholder til billede 4"/>
          <p:cNvSpPr>
            <a:spLocks noGrp="1"/>
          </p:cNvSpPr>
          <p:nvPr>
            <p:ph type="pic" sz="quarter" idx="14"/>
          </p:nvPr>
        </p:nvSpPr>
        <p:spPr>
          <a:xfrm>
            <a:off x="5190339" y="2681572"/>
            <a:ext cx="1266078" cy="2247796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AB6F38B3-EFB0-4161-97F0-5184383C50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038688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88" y="1832234"/>
            <a:ext cx="2962450" cy="4351338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2727639" y="2279909"/>
            <a:ext cx="2486024" cy="345122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Billed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094" y="1844824"/>
            <a:ext cx="7792912" cy="4312859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174272" y="2299991"/>
            <a:ext cx="5618731" cy="32818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00" y="2494055"/>
            <a:ext cx="1769308" cy="3689517"/>
          </a:xfrm>
          <a:prstGeom prst="rect">
            <a:avLst/>
          </a:prstGeom>
        </p:spPr>
      </p:pic>
      <p:sp>
        <p:nvSpPr>
          <p:cNvPr id="10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002672" y="2984770"/>
            <a:ext cx="1493192" cy="267448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24852F8D-AF50-46C8-A2CE-7ABF20046FB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1939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led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87" y="1839282"/>
            <a:ext cx="7792912" cy="4312859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4092565" y="2294449"/>
            <a:ext cx="5618731" cy="32818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614" y="2476333"/>
            <a:ext cx="1769308" cy="3689517"/>
          </a:xfrm>
          <a:prstGeom prst="rect">
            <a:avLst/>
          </a:prstGeom>
        </p:spPr>
      </p:pic>
      <p:sp>
        <p:nvSpPr>
          <p:cNvPr id="10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753786" y="2967048"/>
            <a:ext cx="1493192" cy="267448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A13B880E-EEF8-4FC8-93BC-617865F78A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6513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35A0E6F9-3A97-46BC-B469-E41A35E8B5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54132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6C5B6E6-2002-49EA-B9D3-2DF21A3B68A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879277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 med top og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453336"/>
          </a:xfrm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8A51A6F1-1437-4C8E-9EE0-9DA862CC31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1267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k for i da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1999" cy="6858000"/>
          </a:xfrm>
          <a:solidFill>
            <a:srgbClr val="04BFBF"/>
          </a:solidFill>
        </p:spPr>
        <p:txBody>
          <a:bodyPr lIns="864000" rIns="5868000" anchor="ctr" anchorCtr="0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Afsluttende tekst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noFill/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1FEA7CB0-4117-4AF0-BEA5-7122928EBE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5143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54441-A737-477D-A1CE-7EB858369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7D4E79-8852-4A24-8A25-7172F6AFC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4C42B-B85E-4A0F-B9F1-5363F1627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62C0FD-2695-407B-ADBE-3788FC7471C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679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2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391400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827999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6F11EFE4-4DBC-42CB-B177-36E8C38BF4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42065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side 1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432000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774BF16B-C1DC-42FD-94C9-C7D41F75D68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98143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-10284"/>
            <a:ext cx="12192000" cy="6858000"/>
          </a:xfrm>
          <a:solidFill>
            <a:srgbClr val="04BFBF"/>
          </a:solidFill>
        </p:spPr>
        <p:txBody>
          <a:bodyPr wrap="square" lIns="864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9" name="Picture 4" descr="http://www.pvhc.net/img18/qcsvimgmbwecmnxhuifo.png">
            <a:extLst>
              <a:ext uri="{FF2B5EF4-FFF2-40B4-BE49-F238E27FC236}">
                <a16:creationId xmlns:a16="http://schemas.microsoft.com/office/drawing/2014/main" id="{A68DF44F-8C51-4DE8-B41E-2B42C2D99A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3508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side 6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EB8D8548-8707-48C5-A8FA-B197962B94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210526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82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4D2AABC9-F290-4B34-B1F7-C280BF87F4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1549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82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prstGeom prst="rect">
            <a:avLst/>
          </a:prstGeom>
          <a:solidFill>
            <a:schemeClr val="tx2"/>
          </a:solidFill>
        </p:spPr>
        <p:txBody>
          <a:bodyPr anchor="b" anchorCtr="0"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E591B39F-1A0C-41BC-8D33-C54DF137E0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2797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60960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0" y="333375"/>
            <a:ext cx="4032251" cy="58102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89D91513-C689-4DC6-B2C7-8D0FDF4FAB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6359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9788" y="1160463"/>
            <a:ext cx="10514012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12" name="Picture 4" descr="http://www.pvhc.net/img18/qcsvimgmbwecmnxhuifo.png">
            <a:extLst>
              <a:ext uri="{FF2B5EF4-FFF2-40B4-BE49-F238E27FC236}">
                <a16:creationId xmlns:a16="http://schemas.microsoft.com/office/drawing/2014/main" id="{9354AFFE-909C-428F-B31C-6FD15DACD8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43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60960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2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00600" cy="6858000"/>
          </a:xfrm>
          <a:prstGeom prst="rect">
            <a:avLst/>
          </a:prstGeom>
          <a:solidFill>
            <a:schemeClr val="tx2"/>
          </a:solidFill>
        </p:spPr>
        <p:txBody>
          <a:bodyPr anchor="b" anchorCtr="0"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0" y="333375"/>
            <a:ext cx="4032251" cy="58102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13" name="Picture 4" descr="http://www.pvhc.net/img18/qcsvimgmbwecmnxhuifo.png">
            <a:extLst>
              <a:ext uri="{FF2B5EF4-FFF2-40B4-BE49-F238E27FC236}">
                <a16:creationId xmlns:a16="http://schemas.microsoft.com/office/drawing/2014/main" id="{5A35F3DA-AA83-402C-9CCC-FD0ABADE5A2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59857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4186" y="1196752"/>
            <a:ext cx="2382932" cy="4969098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651690" y="1858879"/>
            <a:ext cx="2024215" cy="3593792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22322509-C8CE-464F-8EF5-91F92BBB523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621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624" y="1197860"/>
            <a:ext cx="2381976" cy="4967105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1444242" y="1860707"/>
            <a:ext cx="2023403" cy="3592351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12A3F6B3-64B3-4FA4-9CA3-FE7EE16D31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980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3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3681413"/>
            <a:ext cx="4800600" cy="3176586"/>
          </a:xfrm>
          <a:solidFill>
            <a:srgbClr val="04BFBF">
              <a:alpha val="90000"/>
            </a:srgbClr>
          </a:solidFill>
        </p:spPr>
        <p:txBody>
          <a:bodyPr wrap="square" lIns="827999" tIns="432000" rIns="827999" bIns="576000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9EC7F5E-20E1-4425-85F4-B7D1974DEB6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81059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065" y="1161182"/>
            <a:ext cx="3407735" cy="5005387"/>
          </a:xfrm>
          <a:prstGeom prst="rect">
            <a:avLst/>
          </a:prstGeom>
        </p:spPr>
      </p:pic>
      <p:sp>
        <p:nvSpPr>
          <p:cNvPr id="13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216355" y="1684332"/>
            <a:ext cx="2859698" cy="396997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0408CB5B-5791-431D-934A-8DDF56E6BD2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96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96752"/>
            <a:ext cx="3383029" cy="4969098"/>
          </a:xfrm>
          <a:prstGeom prst="rect">
            <a:avLst/>
          </a:prstGeom>
        </p:spPr>
      </p:pic>
      <p:sp>
        <p:nvSpPr>
          <p:cNvPr id="13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1082850" y="1644427"/>
            <a:ext cx="2838965" cy="3941196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7E5F7164-39A5-48CD-A5D7-CA777B08B8C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6916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849" y="1684594"/>
            <a:ext cx="7348460" cy="4066884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968208" y="2114896"/>
            <a:ext cx="4223792" cy="309463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  <a:endParaRPr lang="da-DK" dirty="0"/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5EC7BBFE-3941-44A6-B7D9-E2720E4DAF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0034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12" name="Billed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8896" y="1700213"/>
            <a:ext cx="7348460" cy="4066884"/>
          </a:xfrm>
          <a:prstGeom prst="rect">
            <a:avLst/>
          </a:prstGeom>
        </p:spPr>
      </p:pic>
      <p:sp>
        <p:nvSpPr>
          <p:cNvPr id="1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-1" y="2130515"/>
            <a:ext cx="4345741" cy="309463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0162E172-999E-4F2A-91DE-7E5844B738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6929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teasolutions.dk/media/6951/umbraco-icon.png">
            <a:extLst>
              <a:ext uri="{FF2B5EF4-FFF2-40B4-BE49-F238E27FC236}">
                <a16:creationId xmlns:a16="http://schemas.microsoft.com/office/drawing/2014/main" id="{C8BA3D22-098A-486E-B5C3-0DC61307248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21725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 farvet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E520ACBE-5257-457C-A6A4-37701490FF1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320010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8E4AC77F-4B3E-4CD7-AE40-99C8B9FC0E6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28630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orside m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0" y="1849749"/>
            <a:ext cx="12192000" cy="5123226"/>
          </a:xfrm>
          <a:solidFill>
            <a:schemeClr val="bg1"/>
          </a:solidFill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40159" y="333375"/>
            <a:ext cx="9288092" cy="574675"/>
          </a:xfrm>
        </p:spPr>
        <p:txBody>
          <a:bodyPr anchor="t" anchorCtr="0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840159" y="1125538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CC46E790-C550-4865-BD02-3A0237B1F0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53269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orma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DBD6882-D08A-4258-BFE0-65DF519171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10553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k for i da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1999" cy="6858000"/>
          </a:xfrm>
          <a:solidFill>
            <a:srgbClr val="04BFBF"/>
          </a:solidFill>
        </p:spPr>
        <p:txBody>
          <a:bodyPr lIns="864000" rIns="5868000" anchor="ctr" anchorCtr="0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Afsluttende tekst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noFill/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730E1104-F48C-4B37-BDF7-25D92FECD21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54882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4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391400" y="3708707"/>
            <a:ext cx="4800600" cy="3149163"/>
          </a:xfrm>
          <a:solidFill>
            <a:srgbClr val="04BFBF">
              <a:alpha val="90000"/>
            </a:srgbClr>
          </a:solidFill>
        </p:spPr>
        <p:txBody>
          <a:bodyPr wrap="square" lIns="827999" tIns="432000" rIns="827999" bIns="503998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200C4EFF-68C7-47CB-B325-24E0180E5A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0672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968151A0-0477-436A-848A-829036EDE5A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02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5  (landscape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005263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20-02-2018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3697742"/>
            <a:ext cx="12192000" cy="3176587"/>
          </a:xfrm>
          <a:solidFill>
            <a:srgbClr val="04BFBF"/>
          </a:solidFill>
        </p:spPr>
        <p:txBody>
          <a:bodyPr wrap="square" lIns="827999" tIns="432000" rIns="827999" bIns="576000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2" name="Picture 2" descr="https://teasolutions.dk/media/6951/umbraco-icon.png">
            <a:extLst>
              <a:ext uri="{FF2B5EF4-FFF2-40B4-BE49-F238E27FC236}">
                <a16:creationId xmlns:a16="http://schemas.microsoft.com/office/drawing/2014/main" id="{C0E7288B-A373-45AB-918E-FCB0065CEB5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66391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6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903D858-0AF5-4ADF-8EC7-E46747746C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6818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-10284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600" y="-10284"/>
            <a:ext cx="7391400" cy="6858000"/>
          </a:xfrm>
          <a:solidFill>
            <a:srgbClr val="04BFBF"/>
          </a:solidFill>
        </p:spPr>
        <p:txBody>
          <a:bodyPr wrap="square" lIns="1296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0DE327D8-6D37-43F9-A732-32A45500C4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2994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5.xml"/><Relationship Id="rId18" Type="http://schemas.openxmlformats.org/officeDocument/2006/relationships/slideLayout" Target="../slideLayouts/slideLayout6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4.xml"/><Relationship Id="rId17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58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 userDrawn="1"/>
        </p:nvSpPr>
        <p:spPr>
          <a:xfrm>
            <a:off x="0" y="6395293"/>
            <a:ext cx="12192000" cy="462707"/>
          </a:xfrm>
          <a:prstGeom prst="rect">
            <a:avLst/>
          </a:prstGeom>
          <a:solidFill>
            <a:srgbClr val="04BFBF"/>
          </a:solidFill>
          <a:ln>
            <a:solidFill>
              <a:srgbClr val="04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838200" y="333375"/>
            <a:ext cx="9290051" cy="581025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160463"/>
            <a:ext cx="10515600" cy="501650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AE63190F-C189-482B-835D-72032A025E81}" type="datetimeFigureOut">
              <a:rPr lang="da-DK" smtClean="0"/>
              <a:pPr/>
              <a:t>20-02-2018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536084"/>
            <a:ext cx="41148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22B3BD84-6436-42E8-8A0C-78F751880D0C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59098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694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31" r:id="rId9"/>
    <p:sldLayoutId id="2147483775" r:id="rId10"/>
    <p:sldLayoutId id="2147483713" r:id="rId11"/>
    <p:sldLayoutId id="2147483714" r:id="rId12"/>
    <p:sldLayoutId id="2147483781" r:id="rId13"/>
    <p:sldLayoutId id="2147483784" r:id="rId14"/>
    <p:sldLayoutId id="2147483782" r:id="rId15"/>
    <p:sldLayoutId id="2147483783" r:id="rId16"/>
    <p:sldLayoutId id="2147483733" r:id="rId17"/>
    <p:sldLayoutId id="2147483734" r:id="rId18"/>
    <p:sldLayoutId id="2147483715" r:id="rId19"/>
    <p:sldLayoutId id="2147483716" r:id="rId20"/>
    <p:sldLayoutId id="2147483717" r:id="rId21"/>
    <p:sldLayoutId id="2147483718" r:id="rId22"/>
    <p:sldLayoutId id="2147483786" r:id="rId23"/>
    <p:sldLayoutId id="2147483719" r:id="rId24"/>
    <p:sldLayoutId id="2147483720" r:id="rId25"/>
    <p:sldLayoutId id="2147483721" r:id="rId26"/>
    <p:sldLayoutId id="2147483722" r:id="rId27"/>
    <p:sldLayoutId id="2147483780" r:id="rId28"/>
    <p:sldLayoutId id="2147483723" r:id="rId29"/>
    <p:sldLayoutId id="2147483785" r:id="rId30"/>
    <p:sldLayoutId id="2147483769" r:id="rId31"/>
    <p:sldLayoutId id="2147483778" r:id="rId32"/>
    <p:sldLayoutId id="2147483724" r:id="rId33"/>
    <p:sldLayoutId id="2147483779" r:id="rId34"/>
    <p:sldLayoutId id="2147483725" r:id="rId35"/>
    <p:sldLayoutId id="2147483726" r:id="rId36"/>
    <p:sldLayoutId id="2147483728" r:id="rId37"/>
    <p:sldLayoutId id="2147483777" r:id="rId38"/>
    <p:sldLayoutId id="2147483791" r:id="rId39"/>
    <p:sldLayoutId id="2147483792" r:id="rId40"/>
    <p:sldLayoutId id="2147483793" r:id="rId41"/>
    <p:sldLayoutId id="2147483794" r:id="rId4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Neue Condensed" panose="020B0506000000000000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SzPct val="80000"/>
        <a:buFontTx/>
        <a:buNone/>
        <a:defRPr sz="11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7151">
          <p15:clr>
            <a:srgbClr val="F26B43"/>
          </p15:clr>
        </p15:guide>
        <p15:guide id="3" pos="529">
          <p15:clr>
            <a:srgbClr val="F26B43"/>
          </p15:clr>
        </p15:guide>
        <p15:guide id="4" orient="horz" pos="210">
          <p15:clr>
            <a:srgbClr val="F26B43"/>
          </p15:clr>
        </p15:guide>
        <p15:guide id="5" orient="horz" pos="572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8" orient="horz" pos="3884">
          <p15:clr>
            <a:srgbClr val="F26B43"/>
          </p15:clr>
        </p15:guide>
        <p15:guide id="9" pos="4656">
          <p15:clr>
            <a:srgbClr val="F26B43"/>
          </p15:clr>
        </p15:guide>
        <p15:guide id="10" pos="3024">
          <p15:clr>
            <a:srgbClr val="F26B43"/>
          </p15:clr>
        </p15:guide>
        <p15:guide id="11" orient="horz" pos="231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AE63190F-C189-482B-835D-72032A025E81}" type="datetimeFigureOut">
              <a:rPr lang="da-DK" smtClean="0"/>
              <a:pPr/>
              <a:t>20-02-2018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536084"/>
            <a:ext cx="41148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22B3BD84-6436-42E8-8A0C-78F751880D0C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8" name="Pladsholder til titel 1"/>
          <p:cNvSpPr>
            <a:spLocks noGrp="1"/>
          </p:cNvSpPr>
          <p:nvPr>
            <p:ph type="title"/>
          </p:nvPr>
        </p:nvSpPr>
        <p:spPr>
          <a:xfrm>
            <a:off x="838200" y="333375"/>
            <a:ext cx="9290051" cy="581025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9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160463"/>
            <a:ext cx="10515600" cy="501650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49382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73" r:id="rId2"/>
    <p:sldLayoutId id="2147483764" r:id="rId3"/>
    <p:sldLayoutId id="2147483776" r:id="rId4"/>
    <p:sldLayoutId id="2147483774" r:id="rId5"/>
    <p:sldLayoutId id="2147483750" r:id="rId6"/>
    <p:sldLayoutId id="2147483762" r:id="rId7"/>
    <p:sldLayoutId id="2147483765" r:id="rId8"/>
    <p:sldLayoutId id="2147483766" r:id="rId9"/>
    <p:sldLayoutId id="2147483767" r:id="rId10"/>
    <p:sldLayoutId id="2147483768" r:id="rId11"/>
    <p:sldLayoutId id="2147483760" r:id="rId12"/>
    <p:sldLayoutId id="2147483770" r:id="rId13"/>
    <p:sldLayoutId id="2147483761" r:id="rId14"/>
    <p:sldLayoutId id="2147483787" r:id="rId15"/>
    <p:sldLayoutId id="2147483788" r:id="rId16"/>
    <p:sldLayoutId id="2147483789" r:id="rId17"/>
    <p:sldLayoutId id="2147483790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Neue Condensed" panose="020B0506000000000000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SzPct val="80000"/>
        <a:buFontTx/>
        <a:buNone/>
        <a:defRPr sz="11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7151">
          <p15:clr>
            <a:srgbClr val="F26B43"/>
          </p15:clr>
        </p15:guide>
        <p15:guide id="3" pos="529">
          <p15:clr>
            <a:srgbClr val="F26B43"/>
          </p15:clr>
        </p15:guide>
        <p15:guide id="4" orient="horz" pos="210">
          <p15:clr>
            <a:srgbClr val="F26B43"/>
          </p15:clr>
        </p15:guide>
        <p15:guide id="5" orient="horz" pos="572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8" orient="horz" pos="3884">
          <p15:clr>
            <a:srgbClr val="F26B43"/>
          </p15:clr>
        </p15:guide>
        <p15:guide id="9" pos="4656">
          <p15:clr>
            <a:srgbClr val="F26B43"/>
          </p15:clr>
        </p15:guide>
        <p15:guide id="10" pos="3024">
          <p15:clr>
            <a:srgbClr val="F26B43"/>
          </p15:clr>
        </p15:guide>
        <p15:guide id="11" orient="horz" pos="23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0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9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2.xml"/><Relationship Id="rId11" Type="http://schemas.openxmlformats.org/officeDocument/2006/relationships/image" Target="../media/image11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10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8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ladsholder til billede 9">
            <a:extLst>
              <a:ext uri="{FF2B5EF4-FFF2-40B4-BE49-F238E27FC236}">
                <a16:creationId xmlns:a16="http://schemas.microsoft.com/office/drawing/2014/main" id="{AE4D42E7-A549-422A-8E3E-A64A834D3B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18486" b="18486"/>
          <a:stretch/>
        </p:blipFill>
        <p:spPr>
          <a:xfrm>
            <a:off x="0" y="2090380"/>
            <a:ext cx="12192000" cy="512322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HTML</a:t>
            </a:r>
          </a:p>
        </p:txBody>
      </p:sp>
      <p:sp>
        <p:nvSpPr>
          <p:cNvPr id="6" name="Undertitel 5"/>
          <p:cNvSpPr>
            <a:spLocks noGrp="1"/>
          </p:cNvSpPr>
          <p:nvPr>
            <p:ph type="subTitle" idx="1"/>
          </p:nvPr>
        </p:nvSpPr>
        <p:spPr>
          <a:xfrm>
            <a:off x="840159" y="1627188"/>
            <a:ext cx="10512426" cy="724210"/>
          </a:xfrm>
        </p:spPr>
        <p:txBody>
          <a:bodyPr/>
          <a:lstStyle/>
          <a:p>
            <a:fld id="{5AAFEDA2-F025-3944-9FC7-A158789DE774}" type="datetime2">
              <a:rPr lang="da-DK" smtClean="0"/>
              <a:t>20. februar 2018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06251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3429B-685D-4156-A77E-3EA9C892F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Elements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FDDC0-A8B9-4F6B-9A39-CCFB70B65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3200" dirty="0"/>
              <a:t>&lt;</a:t>
            </a:r>
            <a:r>
              <a:rPr lang="en-US" sz="3200" dirty="0">
                <a:solidFill>
                  <a:srgbClr val="04BFBF"/>
                </a:solidFill>
              </a:rPr>
              <a:t>element</a:t>
            </a:r>
            <a:r>
              <a:rPr lang="en-US" sz="3200" dirty="0"/>
              <a:t>&gt;         ...       &lt;/</a:t>
            </a:r>
            <a:r>
              <a:rPr lang="en-US" sz="3200" dirty="0">
                <a:solidFill>
                  <a:srgbClr val="04BFBF"/>
                </a:solidFill>
              </a:rPr>
              <a:t>element</a:t>
            </a:r>
            <a:r>
              <a:rPr lang="en-US" sz="3200" dirty="0"/>
              <a:t>&gt;</a:t>
            </a:r>
          </a:p>
          <a:p>
            <a:pPr algn="ctr"/>
            <a:r>
              <a:rPr lang="en-US" sz="3200" dirty="0"/>
              <a:t>Start tag     Content      End tag</a:t>
            </a:r>
          </a:p>
          <a:p>
            <a:pPr algn="ctr"/>
            <a:endParaRPr lang="en-US" sz="3200" dirty="0"/>
          </a:p>
          <a:p>
            <a:pPr algn="ctr"/>
            <a:r>
              <a:rPr lang="da-DK" sz="3200" dirty="0"/>
              <a:t>&lt;</a:t>
            </a:r>
            <a:r>
              <a:rPr lang="da-DK" sz="3200" dirty="0">
                <a:solidFill>
                  <a:srgbClr val="04BFBF"/>
                </a:solidFill>
              </a:rPr>
              <a:t>tag</a:t>
            </a:r>
            <a:r>
              <a:rPr lang="da-DK" sz="3200" dirty="0"/>
              <a:t>&gt; content </a:t>
            </a:r>
            <a:r>
              <a:rPr lang="da-DK" sz="3200" dirty="0" err="1"/>
              <a:t>goes</a:t>
            </a:r>
            <a:r>
              <a:rPr lang="da-DK" sz="3200" dirty="0"/>
              <a:t> </a:t>
            </a:r>
            <a:r>
              <a:rPr lang="da-DK" sz="3200" dirty="0" err="1"/>
              <a:t>here</a:t>
            </a:r>
            <a:r>
              <a:rPr lang="da-DK" sz="3200" dirty="0"/>
              <a:t> &lt;/</a:t>
            </a:r>
            <a:r>
              <a:rPr lang="da-DK" sz="3200" dirty="0">
                <a:solidFill>
                  <a:srgbClr val="04BFBF"/>
                </a:solidFill>
              </a:rPr>
              <a:t>tag</a:t>
            </a:r>
            <a:r>
              <a:rPr lang="da-DK" sz="3200" dirty="0"/>
              <a:t>&gt;</a:t>
            </a:r>
          </a:p>
          <a:p>
            <a:pPr algn="ctr"/>
            <a:endParaRPr lang="en-US" sz="3200" dirty="0"/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4041048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38C7-8249-4CF3-AE8B-63659AAA1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Attributes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08099-BD75-431F-9007-13A61C99C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da-DK" sz="3200" dirty="0"/>
              <a:t>&lt;</a:t>
            </a:r>
            <a:r>
              <a:rPr lang="da-DK" sz="3200" dirty="0">
                <a:solidFill>
                  <a:srgbClr val="04BFBF"/>
                </a:solidFill>
              </a:rPr>
              <a:t>element</a:t>
            </a:r>
            <a:r>
              <a:rPr lang="da-DK" sz="3200" dirty="0">
                <a:solidFill>
                  <a:srgbClr val="129490"/>
                </a:solidFill>
              </a:rPr>
              <a:t> </a:t>
            </a:r>
            <a:r>
              <a:rPr lang="da-DK" sz="3200" dirty="0" err="1">
                <a:solidFill>
                  <a:srgbClr val="C6C123"/>
                </a:solidFill>
              </a:rPr>
              <a:t>attribute</a:t>
            </a:r>
            <a:r>
              <a:rPr lang="da-DK" sz="3200" dirty="0">
                <a:solidFill>
                  <a:schemeClr val="tx1"/>
                </a:solidFill>
              </a:rPr>
              <a:t>=</a:t>
            </a:r>
            <a:r>
              <a:rPr lang="da-DK" sz="3200" dirty="0">
                <a:solidFill>
                  <a:schemeClr val="accent1"/>
                </a:solidFill>
              </a:rPr>
              <a:t>”</a:t>
            </a:r>
            <a:r>
              <a:rPr lang="da-DK" sz="3200" dirty="0" err="1">
                <a:solidFill>
                  <a:schemeClr val="accent1"/>
                </a:solidFill>
              </a:rPr>
              <a:t>value</a:t>
            </a:r>
            <a:r>
              <a:rPr lang="da-DK" sz="3200" dirty="0">
                <a:solidFill>
                  <a:schemeClr val="accent1"/>
                </a:solidFill>
              </a:rPr>
              <a:t>”</a:t>
            </a:r>
            <a:r>
              <a:rPr lang="da-DK" sz="3200" dirty="0"/>
              <a:t>&gt;content </a:t>
            </a:r>
            <a:r>
              <a:rPr lang="da-DK" sz="3200" dirty="0" err="1"/>
              <a:t>goes</a:t>
            </a:r>
            <a:r>
              <a:rPr lang="da-DK" sz="3200" dirty="0"/>
              <a:t> </a:t>
            </a:r>
            <a:r>
              <a:rPr lang="da-DK" sz="3200" dirty="0" err="1"/>
              <a:t>here</a:t>
            </a:r>
            <a:r>
              <a:rPr lang="da-DK" sz="3200" dirty="0"/>
              <a:t>&lt;/</a:t>
            </a:r>
            <a:r>
              <a:rPr lang="da-DK" sz="3200" dirty="0">
                <a:solidFill>
                  <a:srgbClr val="04BFBF"/>
                </a:solidFill>
              </a:rPr>
              <a:t>element</a:t>
            </a:r>
            <a:r>
              <a:rPr lang="da-DK" sz="3200" dirty="0"/>
              <a:t>&gt;</a:t>
            </a:r>
          </a:p>
          <a:p>
            <a:r>
              <a:rPr lang="da-DK" sz="3200" dirty="0"/>
              <a:t>                </a:t>
            </a:r>
            <a:r>
              <a:rPr lang="da-DK" sz="3200" dirty="0" err="1"/>
              <a:t>Attribute</a:t>
            </a:r>
            <a:r>
              <a:rPr lang="da-DK" sz="3200" dirty="0"/>
              <a:t>    Value</a:t>
            </a:r>
            <a:endParaRPr lang="en-DK" sz="3200" dirty="0"/>
          </a:p>
        </p:txBody>
      </p:sp>
    </p:spTree>
    <p:extLst>
      <p:ext uri="{BB962C8B-B14F-4D97-AF65-F5344CB8AC3E}">
        <p14:creationId xmlns:p14="http://schemas.microsoft.com/office/powerpoint/2010/main" val="2667002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37CB1-6729-45A4-AE98-C8A35DA46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Comments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39895-EFB0-436C-A1C6-EC4A1C926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da-DK" sz="3200" dirty="0">
                <a:solidFill>
                  <a:srgbClr val="00B050"/>
                </a:solidFill>
              </a:rPr>
              <a:t>&lt;!– </a:t>
            </a:r>
            <a:r>
              <a:rPr lang="da-DK" sz="3200" dirty="0" err="1">
                <a:solidFill>
                  <a:srgbClr val="00B050"/>
                </a:solidFill>
              </a:rPr>
              <a:t>comment</a:t>
            </a:r>
            <a:r>
              <a:rPr lang="da-DK" sz="3200" dirty="0">
                <a:solidFill>
                  <a:srgbClr val="00B050"/>
                </a:solidFill>
              </a:rPr>
              <a:t> </a:t>
            </a:r>
            <a:r>
              <a:rPr lang="da-DK" sz="3200" dirty="0" err="1">
                <a:solidFill>
                  <a:srgbClr val="00B050"/>
                </a:solidFill>
              </a:rPr>
              <a:t>here</a:t>
            </a:r>
            <a:r>
              <a:rPr lang="da-DK" sz="3200" dirty="0">
                <a:solidFill>
                  <a:srgbClr val="00B050"/>
                </a:solidFill>
              </a:rPr>
              <a:t> --&gt;</a:t>
            </a:r>
          </a:p>
          <a:p>
            <a:pPr algn="ctr"/>
            <a:r>
              <a:rPr lang="da-DK" sz="3200" dirty="0"/>
              <a:t>Start     </a:t>
            </a:r>
            <a:r>
              <a:rPr lang="da-DK" sz="3200" dirty="0" err="1"/>
              <a:t>Comment</a:t>
            </a:r>
            <a:r>
              <a:rPr lang="da-DK" sz="3200" dirty="0"/>
              <a:t>     End</a:t>
            </a:r>
            <a:endParaRPr lang="en-DK" sz="3200" dirty="0"/>
          </a:p>
        </p:txBody>
      </p:sp>
    </p:spTree>
    <p:extLst>
      <p:ext uri="{BB962C8B-B14F-4D97-AF65-F5344CB8AC3E}">
        <p14:creationId xmlns:p14="http://schemas.microsoft.com/office/powerpoint/2010/main" val="1536661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HTML </a:t>
            </a:r>
            <a:r>
              <a:rPr lang="da-DK" dirty="0" err="1"/>
              <a:t>Example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>
                <a:latin typeface="+mn-lt"/>
              </a:rPr>
              <a:t>&lt;!DOCTYPE html&gt;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&lt;html&gt;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&lt;head&gt;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meta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charset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=”utf8”/&gt;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title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&gt;This is a website&lt;/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title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&lt;/head&gt;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&lt;body&gt;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&lt;!–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comment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--&gt;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      &lt;p&gt;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</a:rPr>
              <a:t>Text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</a:rPr>
              <a:t>here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&lt;/p&gt;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&lt;/body&gt;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&lt;/html&gt;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47334-3194-4CE3-9E20-5F78C1A0929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/>
              <a:t>Doctype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always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at the top of </a:t>
            </a:r>
            <a:r>
              <a:rPr lang="da-DK" dirty="0" err="1"/>
              <a:t>your</a:t>
            </a:r>
            <a:r>
              <a:rPr lang="da-DK" dirty="0"/>
              <a:t> HTML </a:t>
            </a:r>
            <a:r>
              <a:rPr lang="da-DK" dirty="0" err="1"/>
              <a:t>document</a:t>
            </a:r>
            <a:r>
              <a:rPr lang="da-DK" dirty="0"/>
              <a:t>.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943263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HTML </a:t>
            </a:r>
            <a:r>
              <a:rPr lang="da-DK" dirty="0" err="1"/>
              <a:t>Example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&lt;!DOCTYPE html&gt;</a:t>
            </a:r>
          </a:p>
          <a:p>
            <a:r>
              <a:rPr lang="da-DK" dirty="0">
                <a:latin typeface="+mn-lt"/>
              </a:rPr>
              <a:t>&lt;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html</a:t>
            </a:r>
            <a:r>
              <a:rPr lang="da-DK" dirty="0">
                <a:latin typeface="+mn-lt"/>
              </a:rPr>
              <a:t>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&lt;head&gt;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meta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charset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=”utf8”/&gt;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title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&gt;This is a website&lt;/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title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&lt;/head&gt;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&lt;body&gt;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&lt;!–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comment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--&gt;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      &lt;p&gt;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</a:rPr>
              <a:t>Text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</a:rPr>
              <a:t>here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&lt;/p&gt;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&lt;/body&gt;</a:t>
            </a:r>
          </a:p>
          <a:p>
            <a:r>
              <a:rPr lang="da-DK" dirty="0">
                <a:latin typeface="+mn-lt"/>
              </a:rPr>
              <a:t>&lt;/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html</a:t>
            </a:r>
            <a:r>
              <a:rPr lang="da-DK" dirty="0">
                <a:latin typeface="+mn-lt"/>
              </a:rPr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60BD93-EEC6-434F-A7B1-019331E16E2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 err="1"/>
              <a:t>Defines</a:t>
            </a:r>
            <a:r>
              <a:rPr lang="da-DK" dirty="0"/>
              <a:t> the </a:t>
            </a:r>
            <a:r>
              <a:rPr lang="da-DK" dirty="0" err="1"/>
              <a:t>whole</a:t>
            </a:r>
            <a:r>
              <a:rPr lang="da-DK" dirty="0"/>
              <a:t> </a:t>
            </a:r>
            <a:r>
              <a:rPr lang="da-DK" dirty="0" err="1"/>
              <a:t>document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the top </a:t>
            </a:r>
            <a:r>
              <a:rPr lang="da-DK" dirty="0" err="1"/>
              <a:t>level</a:t>
            </a:r>
            <a:r>
              <a:rPr lang="da-DK" dirty="0"/>
              <a:t> of elements.</a:t>
            </a:r>
          </a:p>
        </p:txBody>
      </p:sp>
    </p:spTree>
    <p:extLst>
      <p:ext uri="{BB962C8B-B14F-4D97-AF65-F5344CB8AC3E}">
        <p14:creationId xmlns:p14="http://schemas.microsoft.com/office/powerpoint/2010/main" val="3835440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HTML </a:t>
            </a:r>
            <a:r>
              <a:rPr lang="da-DK" dirty="0" err="1"/>
              <a:t>Example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&lt;!DOCTYPE html&gt;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&lt;html&gt;</a:t>
            </a:r>
          </a:p>
          <a:p>
            <a:r>
              <a:rPr lang="da-DK" dirty="0">
                <a:latin typeface="+mn-lt"/>
              </a:rPr>
              <a:t>    &lt;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head</a:t>
            </a:r>
            <a:r>
              <a:rPr lang="da-DK" dirty="0">
                <a:latin typeface="+mn-lt"/>
              </a:rPr>
              <a:t>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meta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charset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=”utf8”/&gt;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title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&gt;This is a website&lt;/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title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&gt;</a:t>
            </a:r>
          </a:p>
          <a:p>
            <a:r>
              <a:rPr lang="da-DK" dirty="0">
                <a:latin typeface="+mn-lt"/>
              </a:rPr>
              <a:t>    &lt;/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head</a:t>
            </a:r>
            <a:r>
              <a:rPr lang="da-DK" dirty="0">
                <a:latin typeface="+mn-lt"/>
              </a:rPr>
              <a:t>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&lt;body&gt;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&lt;!–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comment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--&gt;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      &lt;p&gt;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</a:rPr>
              <a:t>Text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</a:rPr>
              <a:t>here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&lt;/p&gt;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&lt;/body&gt;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&lt;/html&gt;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42D35D-DC65-4CBF-BC73-C2E42F294C1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 err="1"/>
              <a:t>Contains</a:t>
            </a:r>
            <a:r>
              <a:rPr lang="da-DK" dirty="0"/>
              <a:t> special elements the </a:t>
            </a:r>
            <a:r>
              <a:rPr lang="da-DK" dirty="0" err="1"/>
              <a:t>instruct</a:t>
            </a:r>
            <a:r>
              <a:rPr lang="da-DK" dirty="0"/>
              <a:t> the browser </a:t>
            </a:r>
            <a:r>
              <a:rPr lang="da-DK" dirty="0" err="1"/>
              <a:t>where</a:t>
            </a:r>
            <a:r>
              <a:rPr lang="da-DK" dirty="0"/>
              <a:t> to find </a:t>
            </a:r>
            <a:r>
              <a:rPr lang="da-DK" dirty="0" err="1"/>
              <a:t>stylesheet</a:t>
            </a:r>
            <a:r>
              <a:rPr lang="da-DK" dirty="0"/>
              <a:t>, provide metadata and more. </a:t>
            </a:r>
          </a:p>
          <a:p>
            <a:endParaRPr lang="da-DK" dirty="0"/>
          </a:p>
          <a:p>
            <a:r>
              <a:rPr lang="da-DK" dirty="0"/>
              <a:t>Elements in the &lt;head&gt; is not visible.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909238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HTML </a:t>
            </a:r>
            <a:r>
              <a:rPr lang="da-DK" dirty="0" err="1"/>
              <a:t>Example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&lt;!DOCTYPE html&gt;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&lt;html&gt;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&lt;head&gt;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meta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charset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=”utf8”/&gt;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title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&gt;This is a website&lt;/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title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&lt;/head&gt;</a:t>
            </a:r>
          </a:p>
          <a:p>
            <a:r>
              <a:rPr lang="da-DK" dirty="0">
                <a:latin typeface="+mn-lt"/>
              </a:rPr>
              <a:t>    &lt;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body</a:t>
            </a:r>
            <a:r>
              <a:rPr lang="da-DK" dirty="0">
                <a:latin typeface="+mn-lt"/>
              </a:rPr>
              <a:t>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       &lt;!–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  <a:latin typeface="+mn-lt"/>
              </a:rPr>
              <a:t>comment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 --&gt;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      &lt;p&gt;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</a:rPr>
              <a:t>Text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da-DK" dirty="0" err="1">
                <a:solidFill>
                  <a:schemeClr val="bg1">
                    <a:lumMod val="95000"/>
                  </a:schemeClr>
                </a:solidFill>
              </a:rPr>
              <a:t>here</a:t>
            </a:r>
            <a:r>
              <a:rPr lang="da-DK" dirty="0">
                <a:solidFill>
                  <a:schemeClr val="bg1">
                    <a:lumMod val="95000"/>
                  </a:schemeClr>
                </a:solidFill>
              </a:rPr>
              <a:t>&lt;/p&gt;</a:t>
            </a:r>
          </a:p>
          <a:p>
            <a:r>
              <a:rPr lang="da-DK" dirty="0">
                <a:latin typeface="+mn-lt"/>
              </a:rPr>
              <a:t>    &lt;/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body</a:t>
            </a:r>
            <a:r>
              <a:rPr lang="da-DK" dirty="0">
                <a:latin typeface="+mn-lt"/>
              </a:rPr>
              <a:t>&gt;</a:t>
            </a:r>
          </a:p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latin typeface="+mn-lt"/>
              </a:rPr>
              <a:t>&lt;/html&gt;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42D35D-DC65-4CBF-BC73-C2E42F294C1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 err="1"/>
              <a:t>Contains</a:t>
            </a:r>
            <a:r>
              <a:rPr lang="da-DK" dirty="0"/>
              <a:t> </a:t>
            </a:r>
            <a:r>
              <a:rPr lang="da-DK" dirty="0" err="1"/>
              <a:t>document</a:t>
            </a:r>
            <a:r>
              <a:rPr lang="da-DK" dirty="0"/>
              <a:t> content.</a:t>
            </a:r>
          </a:p>
          <a:p>
            <a:endParaRPr lang="da-DK" dirty="0"/>
          </a:p>
          <a:p>
            <a:r>
              <a:rPr lang="da-DK" dirty="0"/>
              <a:t>I.e. </a:t>
            </a:r>
            <a:r>
              <a:rPr lang="da-DK" dirty="0" err="1"/>
              <a:t>what</a:t>
            </a:r>
            <a:r>
              <a:rPr lang="da-DK" dirty="0"/>
              <a:t> is </a:t>
            </a:r>
            <a:r>
              <a:rPr lang="da-DK" dirty="0" err="1"/>
              <a:t>shown</a:t>
            </a:r>
            <a:r>
              <a:rPr lang="da-DK" dirty="0"/>
              <a:t> </a:t>
            </a:r>
            <a:r>
              <a:rPr lang="da-DK" dirty="0" err="1"/>
              <a:t>inside</a:t>
            </a:r>
            <a:r>
              <a:rPr lang="da-DK" dirty="0"/>
              <a:t> the browser.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440547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HTML </a:t>
            </a:r>
            <a:r>
              <a:rPr lang="da-DK" dirty="0" err="1"/>
              <a:t>Example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>
                <a:latin typeface="+mn-lt"/>
              </a:rPr>
              <a:t>&lt;!DOCTYPE html&gt;</a:t>
            </a:r>
          </a:p>
          <a:p>
            <a:r>
              <a:rPr lang="da-DK" dirty="0">
                <a:latin typeface="+mn-lt"/>
              </a:rPr>
              <a:t>&lt;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html</a:t>
            </a:r>
            <a:r>
              <a:rPr lang="da-DK" dirty="0">
                <a:latin typeface="+mn-lt"/>
              </a:rPr>
              <a:t>&gt;</a:t>
            </a:r>
          </a:p>
          <a:p>
            <a:r>
              <a:rPr lang="da-DK" dirty="0">
                <a:latin typeface="+mn-lt"/>
              </a:rPr>
              <a:t>    &lt;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head</a:t>
            </a:r>
            <a:r>
              <a:rPr lang="da-DK" dirty="0">
                <a:latin typeface="+mn-lt"/>
              </a:rPr>
              <a:t>&gt;</a:t>
            </a:r>
          </a:p>
          <a:p>
            <a:r>
              <a:rPr lang="da-DK" dirty="0">
                <a:latin typeface="+mn-lt"/>
              </a:rPr>
              <a:t>        &lt;</a:t>
            </a:r>
            <a:r>
              <a:rPr lang="da-DK" dirty="0" err="1">
                <a:solidFill>
                  <a:srgbClr val="04BFBF"/>
                </a:solidFill>
                <a:latin typeface="+mn-lt"/>
              </a:rPr>
              <a:t>meta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solidFill>
                  <a:srgbClr val="C6C123"/>
                </a:solidFill>
                <a:latin typeface="+mn-lt"/>
              </a:rPr>
              <a:t>charset</a:t>
            </a:r>
            <a:r>
              <a:rPr lang="da-DK" dirty="0">
                <a:latin typeface="+mn-lt"/>
              </a:rPr>
              <a:t>=</a:t>
            </a:r>
            <a:r>
              <a:rPr lang="da-DK" dirty="0">
                <a:solidFill>
                  <a:schemeClr val="accent1"/>
                </a:solidFill>
                <a:latin typeface="+mn-lt"/>
              </a:rPr>
              <a:t>”utf8”</a:t>
            </a:r>
            <a:r>
              <a:rPr lang="da-DK" dirty="0">
                <a:latin typeface="+mn-lt"/>
              </a:rPr>
              <a:t>/&gt;</a:t>
            </a:r>
          </a:p>
          <a:p>
            <a:r>
              <a:rPr lang="da-DK" dirty="0">
                <a:latin typeface="+mn-lt"/>
              </a:rPr>
              <a:t>        &lt;</a:t>
            </a:r>
            <a:r>
              <a:rPr lang="da-DK" dirty="0" err="1">
                <a:solidFill>
                  <a:srgbClr val="04BFBF"/>
                </a:solidFill>
                <a:latin typeface="+mn-lt"/>
              </a:rPr>
              <a:t>title</a:t>
            </a:r>
            <a:r>
              <a:rPr lang="da-DK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&gt;This</a:t>
            </a:r>
            <a:r>
              <a:rPr lang="da-DK" dirty="0">
                <a:latin typeface="+mn-lt"/>
              </a:rPr>
              <a:t> is a website&lt;/</a:t>
            </a:r>
            <a:r>
              <a:rPr lang="da-DK" dirty="0" err="1">
                <a:solidFill>
                  <a:srgbClr val="04BFBF"/>
                </a:solidFill>
                <a:latin typeface="+mn-lt"/>
              </a:rPr>
              <a:t>title</a:t>
            </a:r>
            <a:r>
              <a:rPr lang="da-DK" dirty="0">
                <a:latin typeface="+mn-lt"/>
              </a:rPr>
              <a:t>&gt;</a:t>
            </a:r>
          </a:p>
          <a:p>
            <a:r>
              <a:rPr lang="da-DK" dirty="0">
                <a:latin typeface="+mn-lt"/>
              </a:rPr>
              <a:t>    &lt;/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head</a:t>
            </a:r>
            <a:r>
              <a:rPr lang="da-DK" dirty="0">
                <a:latin typeface="+mn-lt"/>
              </a:rPr>
              <a:t>&gt;</a:t>
            </a:r>
          </a:p>
          <a:p>
            <a:r>
              <a:rPr lang="da-DK" dirty="0">
                <a:latin typeface="+mn-lt"/>
              </a:rPr>
              <a:t>    &lt;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body</a:t>
            </a:r>
            <a:r>
              <a:rPr lang="da-DK" dirty="0">
                <a:latin typeface="+mn-lt"/>
              </a:rPr>
              <a:t>&gt;</a:t>
            </a:r>
          </a:p>
          <a:p>
            <a:r>
              <a:rPr lang="da-DK" dirty="0">
                <a:latin typeface="+mn-lt"/>
              </a:rPr>
              <a:t>        </a:t>
            </a:r>
            <a:r>
              <a:rPr lang="da-DK" dirty="0">
                <a:solidFill>
                  <a:srgbClr val="00B050"/>
                </a:solidFill>
                <a:latin typeface="+mn-lt"/>
              </a:rPr>
              <a:t>&lt;!– </a:t>
            </a:r>
            <a:r>
              <a:rPr lang="da-DK" dirty="0" err="1">
                <a:solidFill>
                  <a:srgbClr val="00B050"/>
                </a:solidFill>
                <a:latin typeface="+mn-lt"/>
              </a:rPr>
              <a:t>comment</a:t>
            </a:r>
            <a:r>
              <a:rPr lang="da-DK" dirty="0">
                <a:solidFill>
                  <a:srgbClr val="00B050"/>
                </a:solidFill>
                <a:latin typeface="+mn-lt"/>
              </a:rPr>
              <a:t> --&gt;</a:t>
            </a:r>
          </a:p>
          <a:p>
            <a:r>
              <a:rPr lang="da-DK" dirty="0"/>
              <a:t>      &lt;</a:t>
            </a:r>
            <a:r>
              <a:rPr lang="da-DK" dirty="0">
                <a:solidFill>
                  <a:srgbClr val="04BFBF"/>
                </a:solidFill>
              </a:rPr>
              <a:t>p</a:t>
            </a:r>
            <a:r>
              <a:rPr lang="da-DK" dirty="0"/>
              <a:t>&gt;</a:t>
            </a:r>
            <a:r>
              <a:rPr lang="da-DK" dirty="0" err="1"/>
              <a:t>Text</a:t>
            </a:r>
            <a:r>
              <a:rPr lang="da-DK" dirty="0"/>
              <a:t> </a:t>
            </a:r>
            <a:r>
              <a:rPr lang="da-DK" dirty="0" err="1"/>
              <a:t>here</a:t>
            </a:r>
            <a:r>
              <a:rPr lang="da-DK" dirty="0"/>
              <a:t>&lt;/</a:t>
            </a:r>
            <a:r>
              <a:rPr lang="da-DK" dirty="0">
                <a:solidFill>
                  <a:srgbClr val="04BFBF"/>
                </a:solidFill>
              </a:rPr>
              <a:t>p</a:t>
            </a:r>
            <a:r>
              <a:rPr lang="da-DK" dirty="0"/>
              <a:t>&gt;</a:t>
            </a:r>
          </a:p>
          <a:p>
            <a:r>
              <a:rPr lang="da-DK" dirty="0">
                <a:latin typeface="+mn-lt"/>
              </a:rPr>
              <a:t>    &lt;/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body</a:t>
            </a:r>
            <a:r>
              <a:rPr lang="da-DK" dirty="0">
                <a:latin typeface="+mn-lt"/>
              </a:rPr>
              <a:t>&gt;</a:t>
            </a:r>
          </a:p>
          <a:p>
            <a:r>
              <a:rPr lang="da-DK" dirty="0">
                <a:latin typeface="+mn-lt"/>
              </a:rPr>
              <a:t>&lt;/</a:t>
            </a:r>
            <a:r>
              <a:rPr lang="da-DK" dirty="0">
                <a:solidFill>
                  <a:srgbClr val="04BFBF"/>
                </a:solidFill>
                <a:latin typeface="+mn-lt"/>
              </a:rPr>
              <a:t>html</a:t>
            </a:r>
            <a:r>
              <a:rPr lang="da-DK" dirty="0">
                <a:latin typeface="+mn-lt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825566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pPr algn="ctr"/>
            <a:r>
              <a:rPr lang="da-DK" dirty="0"/>
              <a:t>DEMO TIME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3030441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B76EF-7777-4E20-9147-0901FC06C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Nesting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C8B66-D79B-49A9-A494-C4261CA3A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The </a:t>
            </a:r>
            <a:r>
              <a:rPr lang="da-DK" dirty="0" err="1"/>
              <a:t>previous</a:t>
            </a:r>
            <a:r>
              <a:rPr lang="da-DK" dirty="0"/>
              <a:t> </a:t>
            </a:r>
            <a:r>
              <a:rPr lang="da-DK" dirty="0" err="1"/>
              <a:t>example</a:t>
            </a:r>
            <a:r>
              <a:rPr lang="da-DK" dirty="0"/>
              <a:t> </a:t>
            </a:r>
            <a:r>
              <a:rPr lang="da-DK" dirty="0" err="1"/>
              <a:t>introduces</a:t>
            </a:r>
            <a:r>
              <a:rPr lang="da-DK" dirty="0"/>
              <a:t> an </a:t>
            </a:r>
            <a:r>
              <a:rPr lang="da-DK" dirty="0" err="1"/>
              <a:t>important</a:t>
            </a:r>
            <a:r>
              <a:rPr lang="da-DK" dirty="0"/>
              <a:t> </a:t>
            </a:r>
            <a:r>
              <a:rPr lang="da-DK" dirty="0" err="1"/>
              <a:t>concept</a:t>
            </a:r>
            <a:r>
              <a:rPr lang="da-DK" dirty="0"/>
              <a:t> of HTML: </a:t>
            </a:r>
            <a:r>
              <a:rPr lang="da-DK" b="1" dirty="0" err="1"/>
              <a:t>Nesting</a:t>
            </a:r>
            <a:endParaRPr lang="da-DK" b="1" dirty="0"/>
          </a:p>
          <a:p>
            <a:endParaRPr lang="da-DK" b="1" dirty="0"/>
          </a:p>
          <a:p>
            <a:r>
              <a:rPr lang="da-DK" dirty="0" err="1"/>
              <a:t>Nesting</a:t>
            </a:r>
            <a:r>
              <a:rPr lang="da-DK" dirty="0"/>
              <a:t> is </a:t>
            </a:r>
            <a:r>
              <a:rPr lang="da-DK" dirty="0" err="1"/>
              <a:t>when</a:t>
            </a:r>
            <a:r>
              <a:rPr lang="da-DK" dirty="0"/>
              <a:t> elements </a:t>
            </a:r>
            <a:r>
              <a:rPr lang="da-DK" dirty="0" err="1"/>
              <a:t>wraps</a:t>
            </a:r>
            <a:r>
              <a:rPr lang="da-DK" dirty="0"/>
              <a:t> </a:t>
            </a:r>
            <a:r>
              <a:rPr lang="da-DK" dirty="0" err="1"/>
              <a:t>other</a:t>
            </a:r>
            <a:r>
              <a:rPr lang="da-DK" dirty="0"/>
              <a:t> elements</a:t>
            </a:r>
          </a:p>
          <a:p>
            <a:endParaRPr lang="da-DK" dirty="0"/>
          </a:p>
          <a:p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create</a:t>
            </a:r>
            <a:r>
              <a:rPr lang="da-DK" dirty="0"/>
              <a:t> </a:t>
            </a:r>
            <a:r>
              <a:rPr lang="da-DK" dirty="0" err="1"/>
              <a:t>markup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indicate</a:t>
            </a:r>
            <a:r>
              <a:rPr lang="da-DK" dirty="0"/>
              <a:t> nesting via </a:t>
            </a:r>
            <a:r>
              <a:rPr lang="da-DK" dirty="0" err="1"/>
              <a:t>indentation</a:t>
            </a:r>
            <a:endParaRPr lang="da-DK" dirty="0"/>
          </a:p>
          <a:p>
            <a:endParaRPr lang="da-DK" dirty="0"/>
          </a:p>
          <a:p>
            <a:r>
              <a:rPr lang="da-DK" dirty="0" err="1"/>
              <a:t>Either</a:t>
            </a:r>
            <a:r>
              <a:rPr lang="da-DK" dirty="0"/>
              <a:t> </a:t>
            </a:r>
            <a:r>
              <a:rPr lang="da-DK" dirty="0" err="1"/>
              <a:t>use</a:t>
            </a:r>
            <a:r>
              <a:rPr lang="da-DK" dirty="0"/>
              <a:t> 2-4 </a:t>
            </a:r>
            <a:r>
              <a:rPr lang="da-DK" dirty="0" err="1"/>
              <a:t>spaces</a:t>
            </a:r>
            <a:r>
              <a:rPr lang="da-DK" dirty="0"/>
              <a:t> or a tab. In </a:t>
            </a:r>
            <a:r>
              <a:rPr lang="da-DK" dirty="0" err="1"/>
              <a:t>my</a:t>
            </a:r>
            <a:r>
              <a:rPr lang="da-DK" dirty="0"/>
              <a:t> opinion </a:t>
            </a:r>
            <a:r>
              <a:rPr lang="da-DK" dirty="0" err="1"/>
              <a:t>spaces</a:t>
            </a:r>
            <a:r>
              <a:rPr lang="da-DK" dirty="0"/>
              <a:t> is </a:t>
            </a:r>
            <a:r>
              <a:rPr lang="da-DK" dirty="0" err="1"/>
              <a:t>preferable</a:t>
            </a:r>
            <a:r>
              <a:rPr lang="da-DK" dirty="0"/>
              <a:t>. 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727666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What</a:t>
            </a:r>
            <a:r>
              <a:rPr lang="da-DK" dirty="0"/>
              <a:t> is a website?</a:t>
            </a:r>
          </a:p>
        </p:txBody>
      </p:sp>
      <p:graphicFrame>
        <p:nvGraphicFramePr>
          <p:cNvPr id="7" name="Pladsholder til indhold 6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160463"/>
          <a:ext cx="10515600" cy="5016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Billed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43209" y="3713909"/>
            <a:ext cx="1105582" cy="295446"/>
          </a:xfrm>
          <a:prstGeom prst="rect">
            <a:avLst/>
          </a:prstGeom>
        </p:spPr>
      </p:pic>
      <p:pic>
        <p:nvPicPr>
          <p:cNvPr id="1026" name="Picture 2" descr="https://www.w3.org/html/logo/downloads/HTML5_Logo_512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034" y="1466525"/>
            <a:ext cx="927931" cy="927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pguru.co.uk/wp-content/uploads/2013/09/CSS-Logo-214x300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149" y="4952211"/>
            <a:ext cx="715607" cy="1003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planet-source-code.com/vb/2010Redesign/images/LangugeHomePages/HTML5_CSS_JavaScript.png"/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8" t="10306" b="9215"/>
          <a:stretch/>
        </p:blipFill>
        <p:spPr bwMode="auto">
          <a:xfrm>
            <a:off x="7605756" y="2727203"/>
            <a:ext cx="691162" cy="986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Billede 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14586" y="2916546"/>
            <a:ext cx="853929" cy="688594"/>
          </a:xfrm>
          <a:prstGeom prst="rect">
            <a:avLst/>
          </a:prstGeom>
        </p:spPr>
      </p:pic>
      <p:pic>
        <p:nvPicPr>
          <p:cNvPr id="11" name="Billede 1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36433" y="4952211"/>
            <a:ext cx="794678" cy="91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034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48113-7826-41E7-BEFD-5E4B8766A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The </a:t>
            </a:r>
            <a:r>
              <a:rPr lang="da-DK" dirty="0" err="1"/>
              <a:t>document</a:t>
            </a:r>
            <a:r>
              <a:rPr lang="da-DK" dirty="0"/>
              <a:t> </a:t>
            </a:r>
            <a:r>
              <a:rPr lang="da-DK" dirty="0" err="1"/>
              <a:t>hierarchy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67903-1760-464C-94DE-7D843533B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The </a:t>
            </a:r>
            <a:r>
              <a:rPr lang="da-DK" dirty="0" err="1"/>
              <a:t>family</a:t>
            </a:r>
            <a:r>
              <a:rPr lang="da-DK" dirty="0"/>
              <a:t> </a:t>
            </a:r>
            <a:r>
              <a:rPr lang="da-DK" dirty="0" err="1"/>
              <a:t>hierarchy</a:t>
            </a:r>
            <a:r>
              <a:rPr lang="da-DK" dirty="0"/>
              <a:t> is </a:t>
            </a:r>
            <a:r>
              <a:rPr lang="da-DK" dirty="0" err="1"/>
              <a:t>described</a:t>
            </a:r>
            <a:r>
              <a:rPr lang="da-DK" dirty="0"/>
              <a:t> in terms of </a:t>
            </a:r>
            <a:r>
              <a:rPr lang="da-DK" dirty="0" err="1"/>
              <a:t>relationship</a:t>
            </a:r>
            <a:endParaRPr lang="da-DK" dirty="0"/>
          </a:p>
          <a:p>
            <a:endParaRPr lang="da-DK" dirty="0"/>
          </a:p>
          <a:p>
            <a:r>
              <a:rPr lang="da-DK" dirty="0"/>
              <a:t>All elements in a </a:t>
            </a:r>
            <a:r>
              <a:rPr lang="da-DK" dirty="0" err="1"/>
              <a:t>document</a:t>
            </a:r>
            <a:r>
              <a:rPr lang="da-DK" dirty="0"/>
              <a:t> have a </a:t>
            </a:r>
            <a:r>
              <a:rPr lang="da-DK" dirty="0" err="1"/>
              <a:t>parent</a:t>
            </a:r>
            <a:r>
              <a:rPr lang="da-DK" dirty="0"/>
              <a:t>, </a:t>
            </a:r>
            <a:r>
              <a:rPr lang="da-DK" dirty="0" err="1"/>
              <a:t>except</a:t>
            </a:r>
            <a:r>
              <a:rPr lang="da-DK" dirty="0"/>
              <a:t> the </a:t>
            </a:r>
            <a:r>
              <a:rPr lang="da-DK" dirty="0" err="1"/>
              <a:t>root</a:t>
            </a:r>
            <a:r>
              <a:rPr lang="da-DK" dirty="0"/>
              <a:t> element</a:t>
            </a:r>
          </a:p>
          <a:p>
            <a:pPr marL="342900" indent="-342900">
              <a:buFontTx/>
              <a:buChar char="-"/>
            </a:pPr>
            <a:r>
              <a:rPr lang="da-DK" dirty="0"/>
              <a:t>In </a:t>
            </a:r>
            <a:r>
              <a:rPr lang="da-DK" dirty="0" err="1"/>
              <a:t>our</a:t>
            </a:r>
            <a:r>
              <a:rPr lang="da-DK" dirty="0"/>
              <a:t> case </a:t>
            </a:r>
            <a:r>
              <a:rPr lang="da-DK" dirty="0" err="1"/>
              <a:t>that</a:t>
            </a:r>
            <a:r>
              <a:rPr lang="da-DK" dirty="0"/>
              <a:t> is &lt;</a:t>
            </a:r>
            <a:r>
              <a:rPr lang="da-DK" dirty="0">
                <a:solidFill>
                  <a:srgbClr val="04BFBF"/>
                </a:solidFill>
              </a:rPr>
              <a:t>html</a:t>
            </a:r>
            <a:r>
              <a:rPr lang="da-DK" dirty="0"/>
              <a:t>&gt;</a:t>
            </a:r>
          </a:p>
          <a:p>
            <a:endParaRPr lang="da-DK" dirty="0"/>
          </a:p>
          <a:p>
            <a:r>
              <a:rPr lang="da-DK" dirty="0"/>
              <a:t>Any </a:t>
            </a:r>
            <a:r>
              <a:rPr lang="da-DK" dirty="0" err="1"/>
              <a:t>parent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have multiple </a:t>
            </a:r>
            <a:r>
              <a:rPr lang="da-DK" dirty="0" err="1"/>
              <a:t>children</a:t>
            </a:r>
            <a:r>
              <a:rPr lang="da-DK" dirty="0"/>
              <a:t> </a:t>
            </a:r>
            <a:r>
              <a:rPr lang="da-DK" dirty="0" err="1"/>
              <a:t>inside</a:t>
            </a:r>
            <a:r>
              <a:rPr lang="da-DK" dirty="0"/>
              <a:t> (</a:t>
            </a:r>
            <a:r>
              <a:rPr lang="da-DK" dirty="0" err="1"/>
              <a:t>nested</a:t>
            </a:r>
            <a:r>
              <a:rPr lang="da-DK" dirty="0"/>
              <a:t> </a:t>
            </a:r>
            <a:r>
              <a:rPr lang="da-DK" dirty="0" err="1"/>
              <a:t>inside</a:t>
            </a:r>
            <a:r>
              <a:rPr lang="da-DK" dirty="0"/>
              <a:t>)</a:t>
            </a:r>
          </a:p>
          <a:p>
            <a:endParaRPr lang="da-DK" dirty="0"/>
          </a:p>
          <a:p>
            <a:r>
              <a:rPr lang="da-DK" dirty="0" err="1"/>
              <a:t>Each</a:t>
            </a:r>
            <a:r>
              <a:rPr lang="da-DK" dirty="0"/>
              <a:t> </a:t>
            </a:r>
            <a:r>
              <a:rPr lang="da-DK" dirty="0" err="1"/>
              <a:t>child</a:t>
            </a:r>
            <a:r>
              <a:rPr lang="da-DK" dirty="0"/>
              <a:t> </a:t>
            </a:r>
            <a:r>
              <a:rPr lang="da-DK" dirty="0" err="1"/>
              <a:t>may</a:t>
            </a:r>
            <a:r>
              <a:rPr lang="da-DK" dirty="0"/>
              <a:t> have a multiple </a:t>
            </a:r>
            <a:r>
              <a:rPr lang="da-DK" dirty="0" err="1"/>
              <a:t>siblings</a:t>
            </a:r>
            <a:r>
              <a:rPr lang="da-DK" dirty="0"/>
              <a:t> (</a:t>
            </a:r>
            <a:r>
              <a:rPr lang="da-DK" dirty="0" err="1"/>
              <a:t>placed</a:t>
            </a:r>
            <a:r>
              <a:rPr lang="da-DK" dirty="0"/>
              <a:t> </a:t>
            </a:r>
            <a:r>
              <a:rPr lang="da-DK" dirty="0" err="1"/>
              <a:t>alongside</a:t>
            </a:r>
            <a:r>
              <a:rPr lang="da-DK" dirty="0"/>
              <a:t>)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544089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AB1C5-2D15-4A68-805F-D91400FEE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Essential</a:t>
            </a:r>
            <a:r>
              <a:rPr lang="da-DK" dirty="0"/>
              <a:t> element tags</a:t>
            </a:r>
            <a:endParaRPr lang="en-DK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37F8A8A-4460-4A5C-B866-11310A7FF2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6011018"/>
              </p:ext>
            </p:extLst>
          </p:nvPr>
        </p:nvGraphicFramePr>
        <p:xfrm>
          <a:off x="838200" y="1160462"/>
          <a:ext cx="10515600" cy="47557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72298868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13130889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34300974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148113491"/>
                    </a:ext>
                  </a:extLst>
                </a:gridCol>
              </a:tblGrid>
              <a:tr h="1040328">
                <a:tc>
                  <a:txBody>
                    <a:bodyPr/>
                    <a:lstStyle/>
                    <a:p>
                      <a:r>
                        <a:rPr lang="da-DK" sz="2400" dirty="0" err="1"/>
                        <a:t>Primary</a:t>
                      </a:r>
                      <a:r>
                        <a:rPr lang="da-DK" sz="2400" dirty="0"/>
                        <a:t> </a:t>
                      </a:r>
                      <a:r>
                        <a:rPr lang="da-DK" sz="2400" dirty="0" err="1"/>
                        <a:t>structure</a:t>
                      </a:r>
                      <a:endParaRPr lang="en-DK" sz="2400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a-DK" sz="2400" dirty="0"/>
                        <a:t>Head elements</a:t>
                      </a:r>
                      <a:endParaRPr lang="en-DK" sz="2400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a-DK" sz="2400" dirty="0" err="1"/>
                        <a:t>Structural</a:t>
                      </a:r>
                      <a:r>
                        <a:rPr lang="da-DK" sz="2400" dirty="0"/>
                        <a:t> elements (</a:t>
                      </a:r>
                      <a:r>
                        <a:rPr lang="da-DK" sz="2400" dirty="0" err="1"/>
                        <a:t>block</a:t>
                      </a:r>
                      <a:r>
                        <a:rPr lang="da-DK" sz="2400" dirty="0"/>
                        <a:t>)</a:t>
                      </a:r>
                      <a:endParaRPr lang="en-DK" sz="2400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a-DK" sz="2400" dirty="0"/>
                        <a:t>Formatting elements (</a:t>
                      </a:r>
                      <a:r>
                        <a:rPr lang="da-DK" sz="2400" dirty="0" err="1"/>
                        <a:t>inline</a:t>
                      </a:r>
                      <a:r>
                        <a:rPr lang="da-DK" sz="2400" dirty="0"/>
                        <a:t>)</a:t>
                      </a:r>
                      <a:endParaRPr lang="en-DK" sz="2400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7073077"/>
                  </a:ext>
                </a:extLst>
              </a:tr>
              <a:tr h="3715455">
                <a:tc>
                  <a:txBody>
                    <a:bodyPr/>
                    <a:lstStyle/>
                    <a:p>
                      <a:r>
                        <a:rPr lang="da-DK" sz="2400" dirty="0"/>
                        <a:t>&lt;html&gt;</a:t>
                      </a:r>
                    </a:p>
                    <a:p>
                      <a:r>
                        <a:rPr lang="da-DK" sz="2400" dirty="0"/>
                        <a:t>&lt;head&gt;</a:t>
                      </a:r>
                    </a:p>
                    <a:p>
                      <a:r>
                        <a:rPr lang="da-DK" sz="2400" dirty="0"/>
                        <a:t>&lt;body&gt;</a:t>
                      </a:r>
                      <a:endParaRPr lang="en-DK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2400" dirty="0"/>
                        <a:t>&lt;</a:t>
                      </a:r>
                      <a:r>
                        <a:rPr lang="da-DK" sz="2400" dirty="0" err="1"/>
                        <a:t>title</a:t>
                      </a:r>
                      <a:r>
                        <a:rPr lang="da-DK" sz="2400" dirty="0"/>
                        <a:t>&gt;</a:t>
                      </a:r>
                    </a:p>
                    <a:p>
                      <a:r>
                        <a:rPr lang="da-DK" sz="2400" dirty="0"/>
                        <a:t>&lt;</a:t>
                      </a:r>
                      <a:r>
                        <a:rPr lang="da-DK" sz="2400" dirty="0" err="1"/>
                        <a:t>meta</a:t>
                      </a:r>
                      <a:r>
                        <a:rPr lang="da-DK" sz="2400" dirty="0"/>
                        <a:t>&gt;</a:t>
                      </a:r>
                    </a:p>
                    <a:p>
                      <a:r>
                        <a:rPr lang="da-DK" sz="2400" dirty="0"/>
                        <a:t>&lt;link&gt;</a:t>
                      </a:r>
                      <a:endParaRPr lang="en-DK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2400" dirty="0"/>
                        <a:t>&lt;p&gt;</a:t>
                      </a:r>
                    </a:p>
                    <a:p>
                      <a:r>
                        <a:rPr lang="da-DK" sz="2400" dirty="0"/>
                        <a:t>&lt;</a:t>
                      </a:r>
                      <a:r>
                        <a:rPr lang="da-DK" sz="2400" dirty="0" err="1"/>
                        <a:t>br</a:t>
                      </a:r>
                      <a:r>
                        <a:rPr lang="da-DK" sz="2400" dirty="0"/>
                        <a:t>&gt;</a:t>
                      </a:r>
                    </a:p>
                    <a:p>
                      <a:r>
                        <a:rPr lang="da-DK" sz="2400" dirty="0"/>
                        <a:t>&lt;h1&gt; - &lt;h6&gt;</a:t>
                      </a:r>
                    </a:p>
                    <a:p>
                      <a:r>
                        <a:rPr lang="da-DK" sz="2400" dirty="0"/>
                        <a:t>&lt;</a:t>
                      </a:r>
                      <a:r>
                        <a:rPr lang="da-DK" sz="2400" dirty="0" err="1"/>
                        <a:t>ul</a:t>
                      </a:r>
                      <a:r>
                        <a:rPr lang="da-DK" sz="2400" dirty="0"/>
                        <a:t>&gt;</a:t>
                      </a:r>
                    </a:p>
                    <a:p>
                      <a:r>
                        <a:rPr lang="da-DK" sz="2400" dirty="0"/>
                        <a:t>&lt;ol&gt;</a:t>
                      </a:r>
                    </a:p>
                    <a:p>
                      <a:r>
                        <a:rPr lang="da-DK" sz="2400" dirty="0"/>
                        <a:t>&lt;a&gt;</a:t>
                      </a:r>
                    </a:p>
                    <a:p>
                      <a:r>
                        <a:rPr lang="da-DK" sz="2400" dirty="0"/>
                        <a:t>&lt;</a:t>
                      </a:r>
                      <a:r>
                        <a:rPr lang="da-DK" sz="2400" dirty="0" err="1"/>
                        <a:t>img</a:t>
                      </a:r>
                      <a:r>
                        <a:rPr lang="da-DK" sz="2400" dirty="0"/>
                        <a:t>&gt;</a:t>
                      </a:r>
                    </a:p>
                    <a:p>
                      <a:r>
                        <a:rPr lang="da-DK" sz="2400" dirty="0"/>
                        <a:t>&lt;div&gt;</a:t>
                      </a:r>
                      <a:endParaRPr lang="en-DK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2400" dirty="0"/>
                        <a:t>&lt;em&gt;</a:t>
                      </a:r>
                    </a:p>
                    <a:p>
                      <a:r>
                        <a:rPr lang="da-DK" sz="2400" dirty="0"/>
                        <a:t>&lt;i&gt;</a:t>
                      </a:r>
                    </a:p>
                    <a:p>
                      <a:r>
                        <a:rPr lang="da-DK" sz="2400" dirty="0"/>
                        <a:t>&lt;</a:t>
                      </a:r>
                      <a:r>
                        <a:rPr lang="da-DK" sz="2400" dirty="0" err="1"/>
                        <a:t>strong</a:t>
                      </a:r>
                      <a:r>
                        <a:rPr lang="da-DK" sz="2400" dirty="0"/>
                        <a:t>&gt;</a:t>
                      </a:r>
                    </a:p>
                    <a:p>
                      <a:r>
                        <a:rPr lang="da-DK" sz="2400" dirty="0"/>
                        <a:t>&lt;b&gt;</a:t>
                      </a:r>
                    </a:p>
                    <a:p>
                      <a:r>
                        <a:rPr lang="da-DK" sz="2400" dirty="0"/>
                        <a:t>&lt;q&gt;</a:t>
                      </a:r>
                    </a:p>
                    <a:p>
                      <a:r>
                        <a:rPr lang="da-DK" sz="2400" dirty="0"/>
                        <a:t>&lt;</a:t>
                      </a:r>
                      <a:r>
                        <a:rPr lang="da-DK" sz="2400" dirty="0" err="1"/>
                        <a:t>blockquote</a:t>
                      </a:r>
                      <a:r>
                        <a:rPr lang="da-DK" sz="2400" dirty="0"/>
                        <a:t>&gt;</a:t>
                      </a:r>
                    </a:p>
                    <a:p>
                      <a:r>
                        <a:rPr lang="da-DK" sz="2400" dirty="0"/>
                        <a:t>&lt;span&gt;</a:t>
                      </a:r>
                      <a:endParaRPr lang="en-DK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132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5074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da-DK" dirty="0"/>
            </a:br>
            <a:r>
              <a:rPr lang="da-DK" dirty="0" err="1"/>
              <a:t>Exercise</a:t>
            </a:r>
            <a:br>
              <a:rPr lang="da-DK" dirty="0"/>
            </a:br>
            <a:r>
              <a:rPr lang="da-DK" dirty="0">
                <a:sym typeface="Wingdings" panose="05000000000000000000" pitchFamily="2" charset="2"/>
              </a:rPr>
              <a:t> </a:t>
            </a:r>
            <a:r>
              <a:rPr lang="da-DK" dirty="0"/>
              <a:t>Make a simple html page</a:t>
            </a:r>
            <a:br>
              <a:rPr lang="da-DK" dirty="0"/>
            </a:br>
            <a:r>
              <a:rPr lang="da-DK" dirty="0">
                <a:sym typeface="Wingdings" panose="05000000000000000000" pitchFamily="2" charset="2"/>
              </a:rPr>
              <a:t> </a:t>
            </a:r>
            <a:r>
              <a:rPr lang="da-DK" dirty="0" err="1">
                <a:sym typeface="Wingdings" panose="05000000000000000000" pitchFamily="2" charset="2"/>
              </a:rPr>
              <a:t>Add</a:t>
            </a:r>
            <a:r>
              <a:rPr lang="da-DK" dirty="0">
                <a:sym typeface="Wingdings" panose="05000000000000000000" pitchFamily="2" charset="2"/>
              </a:rPr>
              <a:t> 2 </a:t>
            </a:r>
            <a:r>
              <a:rPr lang="da-DK" dirty="0" err="1">
                <a:sym typeface="Wingdings" panose="05000000000000000000" pitchFamily="2" charset="2"/>
              </a:rPr>
              <a:t>headlines</a:t>
            </a:r>
            <a:r>
              <a:rPr lang="da-DK" dirty="0">
                <a:sym typeface="Wingdings" panose="05000000000000000000" pitchFamily="2" charset="2"/>
              </a:rPr>
              <a:t> (</a:t>
            </a:r>
            <a:r>
              <a:rPr lang="da-DK" dirty="0" err="1">
                <a:sym typeface="Wingdings" panose="05000000000000000000" pitchFamily="2" charset="2"/>
              </a:rPr>
              <a:t>different</a:t>
            </a:r>
            <a:r>
              <a:rPr lang="da-DK" dirty="0">
                <a:sym typeface="Wingdings" panose="05000000000000000000" pitchFamily="2" charset="2"/>
              </a:rPr>
              <a:t> </a:t>
            </a:r>
            <a:r>
              <a:rPr lang="da-DK" dirty="0" err="1">
                <a:sym typeface="Wingdings" panose="05000000000000000000" pitchFamily="2" charset="2"/>
              </a:rPr>
              <a:t>sizes</a:t>
            </a:r>
            <a:r>
              <a:rPr lang="da-DK" dirty="0">
                <a:sym typeface="Wingdings" panose="05000000000000000000" pitchFamily="2" charset="2"/>
              </a:rPr>
              <a:t>)</a:t>
            </a:r>
            <a:br>
              <a:rPr lang="da-DK" dirty="0">
                <a:sym typeface="Wingdings" panose="05000000000000000000" pitchFamily="2" charset="2"/>
              </a:rPr>
            </a:br>
            <a:r>
              <a:rPr lang="da-DK" dirty="0">
                <a:sym typeface="Wingdings" panose="05000000000000000000" pitchFamily="2" charset="2"/>
              </a:rPr>
              <a:t> </a:t>
            </a:r>
            <a:r>
              <a:rPr lang="en-US" dirty="0">
                <a:sym typeface="Wingdings" panose="05000000000000000000" pitchFamily="2" charset="2"/>
              </a:rPr>
              <a:t>At least</a:t>
            </a:r>
            <a:r>
              <a:rPr lang="da-DK" dirty="0">
                <a:sym typeface="Wingdings" panose="05000000000000000000" pitchFamily="2" charset="2"/>
              </a:rPr>
              <a:t> 2 </a:t>
            </a:r>
            <a:r>
              <a:rPr lang="da-DK" dirty="0" err="1">
                <a:sym typeface="Wingdings" panose="05000000000000000000" pitchFamily="2" charset="2"/>
              </a:rPr>
              <a:t>paragraphs</a:t>
            </a:r>
            <a:endParaRPr lang="da-DK"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985C5069-4615-4F6C-B4A3-F1ED61D9B9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650945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75CE3E-9DB7-4ED5-B850-54F5978BE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Essential</a:t>
            </a:r>
            <a:r>
              <a:rPr lang="da-DK" dirty="0"/>
              <a:t> </a:t>
            </a:r>
            <a:r>
              <a:rPr lang="da-DK" dirty="0" err="1"/>
              <a:t>attributes</a:t>
            </a:r>
            <a:endParaRPr lang="en-D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8EDE51D-8A78-4E17-A0D5-4F8D4339F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Link		&lt;</a:t>
            </a:r>
            <a:r>
              <a:rPr lang="da-DK" dirty="0">
                <a:solidFill>
                  <a:srgbClr val="04BFBF"/>
                </a:solidFill>
              </a:rPr>
              <a:t>link</a:t>
            </a:r>
            <a:r>
              <a:rPr lang="da-DK" dirty="0"/>
              <a:t> </a:t>
            </a:r>
            <a:r>
              <a:rPr lang="da-DK" dirty="0" err="1">
                <a:solidFill>
                  <a:srgbClr val="C6C123"/>
                </a:solidFill>
              </a:rPr>
              <a:t>rel</a:t>
            </a:r>
            <a:r>
              <a:rPr lang="da-DK" dirty="0"/>
              <a:t>=</a:t>
            </a:r>
            <a:r>
              <a:rPr lang="da-DK" dirty="0">
                <a:solidFill>
                  <a:schemeClr val="accent1"/>
                </a:solidFill>
              </a:rPr>
              <a:t>”</a:t>
            </a:r>
            <a:r>
              <a:rPr lang="da-DK" dirty="0" err="1">
                <a:solidFill>
                  <a:schemeClr val="accent1"/>
                </a:solidFill>
              </a:rPr>
              <a:t>stylesheet</a:t>
            </a:r>
            <a:r>
              <a:rPr lang="da-DK" dirty="0">
                <a:solidFill>
                  <a:schemeClr val="accent1"/>
                </a:solidFill>
              </a:rPr>
              <a:t>”</a:t>
            </a:r>
            <a:r>
              <a:rPr lang="da-DK" dirty="0"/>
              <a:t> </a:t>
            </a:r>
            <a:r>
              <a:rPr lang="da-DK" dirty="0">
                <a:solidFill>
                  <a:srgbClr val="C6C123"/>
                </a:solidFill>
              </a:rPr>
              <a:t>type</a:t>
            </a:r>
            <a:r>
              <a:rPr lang="da-DK" dirty="0"/>
              <a:t>=</a:t>
            </a:r>
            <a:r>
              <a:rPr lang="da-DK" dirty="0">
                <a:solidFill>
                  <a:schemeClr val="accent1"/>
                </a:solidFill>
              </a:rPr>
              <a:t>”</a:t>
            </a:r>
            <a:r>
              <a:rPr lang="da-DK" dirty="0" err="1">
                <a:solidFill>
                  <a:schemeClr val="accent1"/>
                </a:solidFill>
              </a:rPr>
              <a:t>text</a:t>
            </a:r>
            <a:r>
              <a:rPr lang="da-DK" dirty="0">
                <a:solidFill>
                  <a:schemeClr val="accent1"/>
                </a:solidFill>
              </a:rPr>
              <a:t>/css”</a:t>
            </a:r>
            <a:r>
              <a:rPr lang="da-DK" dirty="0"/>
              <a:t> </a:t>
            </a:r>
            <a:r>
              <a:rPr lang="da-DK" dirty="0" err="1">
                <a:solidFill>
                  <a:srgbClr val="C6C123"/>
                </a:solidFill>
              </a:rPr>
              <a:t>href</a:t>
            </a:r>
            <a:r>
              <a:rPr lang="da-DK" dirty="0"/>
              <a:t>=</a:t>
            </a:r>
            <a:r>
              <a:rPr lang="da-DK" dirty="0">
                <a:solidFill>
                  <a:schemeClr val="accent1"/>
                </a:solidFill>
              </a:rPr>
              <a:t>”</a:t>
            </a:r>
            <a:r>
              <a:rPr lang="da-DK" dirty="0" err="1">
                <a:solidFill>
                  <a:schemeClr val="accent1"/>
                </a:solidFill>
              </a:rPr>
              <a:t>stylesheets</a:t>
            </a:r>
            <a:r>
              <a:rPr lang="da-DK" dirty="0">
                <a:solidFill>
                  <a:schemeClr val="accent1"/>
                </a:solidFill>
              </a:rPr>
              <a:t>/styles.css”</a:t>
            </a:r>
            <a:r>
              <a:rPr lang="da-DK" dirty="0"/>
              <a:t> /&gt;</a:t>
            </a:r>
          </a:p>
          <a:p>
            <a:endParaRPr lang="da-DK" dirty="0"/>
          </a:p>
          <a:p>
            <a:r>
              <a:rPr lang="da-DK" dirty="0"/>
              <a:t>Image		&lt;</a:t>
            </a:r>
            <a:r>
              <a:rPr lang="da-DK" dirty="0" err="1">
                <a:solidFill>
                  <a:srgbClr val="04BFBF"/>
                </a:solidFill>
              </a:rPr>
              <a:t>img</a:t>
            </a:r>
            <a:r>
              <a:rPr lang="da-DK" dirty="0"/>
              <a:t> </a:t>
            </a:r>
            <a:r>
              <a:rPr lang="da-DK" dirty="0" err="1">
                <a:solidFill>
                  <a:srgbClr val="C6C123"/>
                </a:solidFill>
              </a:rPr>
              <a:t>src</a:t>
            </a:r>
            <a:r>
              <a:rPr lang="da-DK" dirty="0"/>
              <a:t>=</a:t>
            </a:r>
            <a:r>
              <a:rPr lang="da-DK" dirty="0">
                <a:solidFill>
                  <a:schemeClr val="accent1"/>
                </a:solidFill>
              </a:rPr>
              <a:t>”images/image.jpg”</a:t>
            </a:r>
            <a:r>
              <a:rPr lang="da-DK" dirty="0"/>
              <a:t> </a:t>
            </a:r>
            <a:r>
              <a:rPr lang="da-DK" dirty="0">
                <a:solidFill>
                  <a:srgbClr val="C6C123"/>
                </a:solidFill>
              </a:rPr>
              <a:t>alt</a:t>
            </a:r>
            <a:r>
              <a:rPr lang="da-DK" dirty="0"/>
              <a:t>=</a:t>
            </a:r>
            <a:r>
              <a:rPr lang="da-DK" dirty="0">
                <a:solidFill>
                  <a:schemeClr val="accent1"/>
                </a:solidFill>
              </a:rPr>
              <a:t>”Image”</a:t>
            </a:r>
            <a:r>
              <a:rPr lang="da-DK" dirty="0"/>
              <a:t> /&gt;</a:t>
            </a:r>
          </a:p>
          <a:p>
            <a:endParaRPr lang="da-DK" dirty="0"/>
          </a:p>
          <a:p>
            <a:r>
              <a:rPr lang="da-DK" dirty="0" err="1"/>
              <a:t>Anchor</a:t>
            </a:r>
            <a:r>
              <a:rPr lang="da-DK" dirty="0"/>
              <a:t>		&lt;</a:t>
            </a:r>
            <a:r>
              <a:rPr lang="da-DK" dirty="0">
                <a:solidFill>
                  <a:srgbClr val="04BFBF"/>
                </a:solidFill>
              </a:rPr>
              <a:t>a</a:t>
            </a:r>
            <a:r>
              <a:rPr lang="da-DK" dirty="0"/>
              <a:t> </a:t>
            </a:r>
            <a:r>
              <a:rPr lang="da-DK" dirty="0" err="1">
                <a:solidFill>
                  <a:srgbClr val="C6C123"/>
                </a:solidFill>
              </a:rPr>
              <a:t>href</a:t>
            </a:r>
            <a:r>
              <a:rPr lang="da-DK" dirty="0"/>
              <a:t>=</a:t>
            </a:r>
            <a:r>
              <a:rPr lang="da-DK" dirty="0">
                <a:solidFill>
                  <a:schemeClr val="accent1"/>
                </a:solidFill>
              </a:rPr>
              <a:t>”https://sdu.dk”</a:t>
            </a:r>
            <a:r>
              <a:rPr lang="da-DK" dirty="0"/>
              <a:t>&gt;University of Southern Denmark&lt;/</a:t>
            </a:r>
            <a:r>
              <a:rPr lang="da-DK" dirty="0">
                <a:solidFill>
                  <a:srgbClr val="04BFBF"/>
                </a:solidFill>
              </a:rPr>
              <a:t>a</a:t>
            </a:r>
            <a:r>
              <a:rPr lang="da-DK" dirty="0"/>
              <a:t>&gt;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2455447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F42D7-703F-4612-BE48-5926EE28B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Exercise</a:t>
            </a:r>
            <a:r>
              <a:rPr lang="da-DK" dirty="0"/>
              <a:t> - </a:t>
            </a:r>
            <a:r>
              <a:rPr lang="da-DK" dirty="0" err="1"/>
              <a:t>Recreate</a:t>
            </a:r>
            <a:r>
              <a:rPr lang="da-DK" dirty="0"/>
              <a:t> Google page 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0BAE5-368B-46DA-8E34-D01F14004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dirty="0" err="1"/>
              <a:t>Identify</a:t>
            </a:r>
            <a:r>
              <a:rPr lang="da-DK" dirty="0"/>
              <a:t> the parts of the page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them</a:t>
            </a:r>
            <a:r>
              <a:rPr lang="da-DK" dirty="0"/>
              <a:t> to </a:t>
            </a:r>
            <a:r>
              <a:rPr lang="da-DK" dirty="0" err="1"/>
              <a:t>your</a:t>
            </a:r>
            <a:r>
              <a:rPr lang="da-DK" dirty="0"/>
              <a:t> HTML </a:t>
            </a:r>
            <a:r>
              <a:rPr lang="da-DK" dirty="0" err="1"/>
              <a:t>document</a:t>
            </a:r>
            <a:endParaRPr lang="da-DK" dirty="0"/>
          </a:p>
          <a:p>
            <a:endParaRPr lang="da-DK" dirty="0"/>
          </a:p>
          <a:p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8D3B1-62E9-4D9F-B96F-D4D6ED07B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050" y="1160463"/>
            <a:ext cx="5155750" cy="434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034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13288-BCD7-44E4-BF85-47517DC91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HTML5 – </a:t>
            </a:r>
            <a:r>
              <a:rPr lang="da-DK" dirty="0" err="1"/>
              <a:t>Structural</a:t>
            </a:r>
            <a:r>
              <a:rPr lang="da-DK" dirty="0"/>
              <a:t> elements</a:t>
            </a:r>
            <a:endParaRPr lang="en-DK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16FD1DB-3B79-4721-9005-78785C9AA52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25562461"/>
              </p:ext>
            </p:extLst>
          </p:nvPr>
        </p:nvGraphicFramePr>
        <p:xfrm>
          <a:off x="838200" y="1160463"/>
          <a:ext cx="5181600" cy="497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7677">
                  <a:extLst>
                    <a:ext uri="{9D8B030D-6E8A-4147-A177-3AD203B41FA5}">
                      <a16:colId xmlns:a16="http://schemas.microsoft.com/office/drawing/2014/main" val="2762735792"/>
                    </a:ext>
                  </a:extLst>
                </a:gridCol>
                <a:gridCol w="3643923">
                  <a:extLst>
                    <a:ext uri="{9D8B030D-6E8A-4147-A177-3AD203B41FA5}">
                      <a16:colId xmlns:a16="http://schemas.microsoft.com/office/drawing/2014/main" val="22838302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Tag</a:t>
                      </a:r>
                      <a:endParaRPr lang="en-DK" dirty="0"/>
                    </a:p>
                  </a:txBody>
                  <a:tcPr marL="45057" marR="45057">
                    <a:solidFill>
                      <a:srgbClr val="04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a-DK" dirty="0" err="1"/>
                        <a:t>Description</a:t>
                      </a:r>
                      <a:endParaRPr lang="en-DK" dirty="0"/>
                    </a:p>
                  </a:txBody>
                  <a:tcPr marL="45057" marR="45057">
                    <a:solidFill>
                      <a:srgbClr val="04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647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&lt;article&gt;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Defines an article in a document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117493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&lt;aside&gt;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Content aside the page content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293701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&lt;details&gt;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Defines additional details that the user can view or hide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034517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&lt;dialog&gt;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Defines a dialog box or window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648535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&lt;figcaption&gt;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Defines a caption for a &lt;figure&gt; element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035353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&lt;figure&gt;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Defines self-contained content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964504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&lt;footer&gt;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Defines a footer for a document or section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200032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&lt;header&gt;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Defines a header for a document or section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806217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&lt;main&gt;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Defines the main content of a document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896863146"/>
                  </a:ext>
                </a:extLst>
              </a:tr>
            </a:tbl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3FAF88B-AA09-4371-B862-49CD14AAA89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80935114"/>
              </p:ext>
            </p:extLst>
          </p:nvPr>
        </p:nvGraphicFramePr>
        <p:xfrm>
          <a:off x="6172200" y="1160463"/>
          <a:ext cx="5181600" cy="474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0323">
                  <a:extLst>
                    <a:ext uri="{9D8B030D-6E8A-4147-A177-3AD203B41FA5}">
                      <a16:colId xmlns:a16="http://schemas.microsoft.com/office/drawing/2014/main" val="3669417714"/>
                    </a:ext>
                  </a:extLst>
                </a:gridCol>
                <a:gridCol w="3671277">
                  <a:extLst>
                    <a:ext uri="{9D8B030D-6E8A-4147-A177-3AD203B41FA5}">
                      <a16:colId xmlns:a16="http://schemas.microsoft.com/office/drawing/2014/main" val="6137235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Tag</a:t>
                      </a:r>
                      <a:endParaRPr lang="en-DK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a-DK" dirty="0" err="1"/>
                        <a:t>Description</a:t>
                      </a:r>
                      <a:endParaRPr lang="en-DK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4724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&lt;mark&gt;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Defines marked/highlighted text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4216955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&lt;menuitem&gt; 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Defines a command/menu item that the user can invoke from a popup menu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020537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&lt;meter&gt;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Defines a scalar measurement within a known range (a gauge)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747468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&lt;nav&gt;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Defines navigation links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550628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&lt;progress&gt;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Represents the progress of a task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442851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&lt;section&gt;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Defines a section in a document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520298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&lt;summary&gt;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Defines a visible heading for a &lt;details&gt; element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459163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&lt;time&gt;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Defines a date/time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736488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&lt;wbr&gt;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Defines a possible line-break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132908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86712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B7B8E-B4B7-4AE6-8605-6ED458E77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HTML5 – Form element</a:t>
            </a:r>
            <a:endParaRPr lang="en-DK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7A99A96-9990-4687-A95A-BBBB384473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9444583"/>
              </p:ext>
            </p:extLst>
          </p:nvPr>
        </p:nvGraphicFramePr>
        <p:xfrm>
          <a:off x="838200" y="1160463"/>
          <a:ext cx="105156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4262">
                  <a:extLst>
                    <a:ext uri="{9D8B030D-6E8A-4147-A177-3AD203B41FA5}">
                      <a16:colId xmlns:a16="http://schemas.microsoft.com/office/drawing/2014/main" val="205037282"/>
                    </a:ext>
                  </a:extLst>
                </a:gridCol>
                <a:gridCol w="8071338">
                  <a:extLst>
                    <a:ext uri="{9D8B030D-6E8A-4147-A177-3AD203B41FA5}">
                      <a16:colId xmlns:a16="http://schemas.microsoft.com/office/drawing/2014/main" val="42773555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Tag</a:t>
                      </a:r>
                      <a:endParaRPr lang="en-DK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a-DK" dirty="0" err="1"/>
                        <a:t>Description</a:t>
                      </a:r>
                      <a:endParaRPr lang="en-DK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1085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&lt;</a:t>
                      </a:r>
                      <a:r>
                        <a:rPr lang="en-US" dirty="0" err="1">
                          <a:effectLst/>
                        </a:rPr>
                        <a:t>datalist</a:t>
                      </a:r>
                      <a:r>
                        <a:rPr lang="en-US" dirty="0">
                          <a:effectLst/>
                        </a:rPr>
                        <a:t>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Specifies a list of pre-defined options for input controls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613436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&lt;output&gt;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Defines the result of a calculation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418243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54055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DA989-E2DB-434A-A4FF-9716381AD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HTML5 – Input types</a:t>
            </a:r>
            <a:endParaRPr lang="en-DK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475A491-D336-440B-9D26-9F2A7F270C2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506391868"/>
              </p:ext>
            </p:extLst>
          </p:nvPr>
        </p:nvGraphicFramePr>
        <p:xfrm>
          <a:off x="838200" y="1160463"/>
          <a:ext cx="3380154" cy="519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80154">
                  <a:extLst>
                    <a:ext uri="{9D8B030D-6E8A-4147-A177-3AD203B41FA5}">
                      <a16:colId xmlns:a16="http://schemas.microsoft.com/office/drawing/2014/main" val="41070135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Tag</a:t>
                      </a:r>
                      <a:endParaRPr lang="en-DK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270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779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710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datetime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285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datetime-local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058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17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month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250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637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833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search</a:t>
                      </a:r>
                      <a:endParaRPr lang="en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122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tel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258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97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url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392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596259"/>
                  </a:ext>
                </a:extLst>
              </a:tr>
            </a:tbl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A9FC5C-DC8A-4D1E-9121-1C7BDAB1B6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18354" y="1160463"/>
            <a:ext cx="3034323" cy="5016500"/>
          </a:xfrm>
        </p:spPr>
        <p:txBody>
          <a:bodyPr/>
          <a:lstStyle/>
          <a:p>
            <a:endParaRPr lang="en-DK" dirty="0"/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580A591F-EE67-458A-BA45-0741FB91D2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9362259"/>
              </p:ext>
            </p:extLst>
          </p:nvPr>
        </p:nvGraphicFramePr>
        <p:xfrm>
          <a:off x="8026397" y="1152526"/>
          <a:ext cx="3476385" cy="519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6385">
                  <a:extLst>
                    <a:ext uri="{9D8B030D-6E8A-4147-A177-3AD203B41FA5}">
                      <a16:colId xmlns:a16="http://schemas.microsoft.com/office/drawing/2014/main" val="41070135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Attributes</a:t>
                      </a:r>
                      <a:endParaRPr lang="en-DK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270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placeholder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779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710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step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285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058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17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250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637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833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122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258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97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392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596259"/>
                  </a:ext>
                </a:extLst>
              </a:tr>
            </a:tbl>
          </a:graphicData>
        </a:graphic>
      </p:graphicFrame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F70D7EEB-B9C5-429E-960C-62DAFD9675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144941"/>
              </p:ext>
            </p:extLst>
          </p:nvPr>
        </p:nvGraphicFramePr>
        <p:xfrm>
          <a:off x="4360983" y="1152526"/>
          <a:ext cx="3522785" cy="519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2785">
                  <a:extLst>
                    <a:ext uri="{9D8B030D-6E8A-4147-A177-3AD203B41FA5}">
                      <a16:colId xmlns:a16="http://schemas.microsoft.com/office/drawing/2014/main" val="41070135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Attributes</a:t>
                      </a:r>
                      <a:endParaRPr lang="en-DK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270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autocomplete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779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autofocus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710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285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formaction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058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formenctype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17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formmethod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250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formnovalidate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637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formtarget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833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height and 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122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258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min and max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97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392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pattern (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regexp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596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56764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6A095-5A0B-489C-B913-A1C7B1428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HTML 5 - Graphics</a:t>
            </a:r>
            <a:endParaRPr lang="en-DK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2CAB330-B175-468F-99B4-B2A04A7336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753816"/>
              </p:ext>
            </p:extLst>
          </p:nvPr>
        </p:nvGraphicFramePr>
        <p:xfrm>
          <a:off x="838200" y="1160462"/>
          <a:ext cx="10515600" cy="2036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0600">
                  <a:extLst>
                    <a:ext uri="{9D8B030D-6E8A-4147-A177-3AD203B41FA5}">
                      <a16:colId xmlns:a16="http://schemas.microsoft.com/office/drawing/2014/main" val="3234641268"/>
                    </a:ext>
                  </a:extLst>
                </a:gridCol>
                <a:gridCol w="6985000">
                  <a:extLst>
                    <a:ext uri="{9D8B030D-6E8A-4147-A177-3AD203B41FA5}">
                      <a16:colId xmlns:a16="http://schemas.microsoft.com/office/drawing/2014/main" val="3472045692"/>
                    </a:ext>
                  </a:extLst>
                </a:gridCol>
              </a:tblGrid>
              <a:tr h="552528">
                <a:tc>
                  <a:txBody>
                    <a:bodyPr/>
                    <a:lstStyle/>
                    <a:p>
                      <a:r>
                        <a:rPr lang="da-DK" dirty="0"/>
                        <a:t>Tag</a:t>
                      </a:r>
                      <a:endParaRPr lang="en-DK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a-DK" dirty="0" err="1"/>
                        <a:t>Description</a:t>
                      </a:r>
                      <a:endParaRPr lang="en-DK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2709442"/>
                  </a:ext>
                </a:extLst>
              </a:tr>
              <a:tr h="930972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&lt;canvas&gt;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Draw graphics, on the fly, via scripting (usually JavaScript)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243440236"/>
                  </a:ext>
                </a:extLst>
              </a:tr>
              <a:tr h="552528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&lt;svg&gt;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Draw scalable vector graphics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8727043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7230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BF132-3EEE-4D7F-9500-D4E0B7B41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HTML5 – Media Elements</a:t>
            </a:r>
            <a:endParaRPr lang="en-DK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A10F832-F0F1-415C-B287-D09CE6A9E3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4735974"/>
              </p:ext>
            </p:extLst>
          </p:nvPr>
        </p:nvGraphicFramePr>
        <p:xfrm>
          <a:off x="838200" y="1160463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3185">
                  <a:extLst>
                    <a:ext uri="{9D8B030D-6E8A-4147-A177-3AD203B41FA5}">
                      <a16:colId xmlns:a16="http://schemas.microsoft.com/office/drawing/2014/main" val="1092997321"/>
                    </a:ext>
                  </a:extLst>
                </a:gridCol>
                <a:gridCol w="7602415">
                  <a:extLst>
                    <a:ext uri="{9D8B030D-6E8A-4147-A177-3AD203B41FA5}">
                      <a16:colId xmlns:a16="http://schemas.microsoft.com/office/drawing/2014/main" val="4818241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Tag</a:t>
                      </a:r>
                      <a:endParaRPr lang="en-DK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a-DK" dirty="0" err="1"/>
                        <a:t>Description</a:t>
                      </a:r>
                      <a:endParaRPr lang="en-DK" dirty="0"/>
                    </a:p>
                  </a:txBody>
                  <a:tcPr>
                    <a:solidFill>
                      <a:srgbClr val="04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2300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&lt;audio&gt;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Defines sound content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150451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&lt;embed&gt;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Defines a container for an external (non-HTML) application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14426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&lt;source&gt;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Defines multiple media resources for media elements (&lt;video&gt; and &lt;audio&gt;)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694684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&lt;track&gt;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Defines text tracks for media elements (&lt;video&gt; and &lt;audio&gt;)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4192335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&lt;video&gt;</a:t>
                      </a:r>
                    </a:p>
                  </a:txBody>
                  <a:tcPr marL="76200" marR="38100" marT="38100" marB="381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Defines video or movie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3497256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992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What</a:t>
            </a:r>
            <a:r>
              <a:rPr lang="da-DK" dirty="0"/>
              <a:t> is a website?</a:t>
            </a:r>
          </a:p>
        </p:txBody>
      </p:sp>
      <p:graphicFrame>
        <p:nvGraphicFramePr>
          <p:cNvPr id="19" name="Pladsholder til indhold 6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160463"/>
          <a:ext cx="10515600" cy="5016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" name="Billed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43209" y="3713909"/>
            <a:ext cx="1105582" cy="295446"/>
          </a:xfrm>
          <a:prstGeom prst="rect">
            <a:avLst/>
          </a:prstGeom>
        </p:spPr>
      </p:pic>
      <p:pic>
        <p:nvPicPr>
          <p:cNvPr id="21" name="Picture 2" descr="https://www.w3.org/html/logo/downloads/HTML5_Logo_512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034" y="1466525"/>
            <a:ext cx="927931" cy="927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http://wpguru.co.uk/wp-content/uploads/2013/09/CSS-Logo-214x300.png"/>
          <p:cNvPicPr>
            <a:picLocks noChangeAspect="1" noChangeArrowheads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149" y="4952211"/>
            <a:ext cx="715607" cy="1003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https://www.planet-source-code.com/vb/2010Redesign/images/LangugeHomePages/HTML5_CSS_JavaScript.png"/>
          <p:cNvPicPr>
            <a:picLocks noChangeAspect="1" noChangeArrowheads="1"/>
          </p:cNvPicPr>
          <p:nvPr/>
        </p:nvPicPr>
        <p:blipFill rotWithShape="1"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8" t="10306" b="9215"/>
          <a:stretch/>
        </p:blipFill>
        <p:spPr bwMode="auto">
          <a:xfrm>
            <a:off x="7605756" y="2727203"/>
            <a:ext cx="691162" cy="986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Billede 23"/>
          <p:cNvPicPr>
            <a:picLocks noChangeAspect="1"/>
          </p:cNvPicPr>
          <p:nvPr/>
        </p:nvPicPr>
        <p:blipFill>
          <a:blip r:embed="rId11">
            <a:lum bright="70000" contrast="-70000"/>
          </a:blip>
          <a:stretch>
            <a:fillRect/>
          </a:stretch>
        </p:blipFill>
        <p:spPr>
          <a:xfrm>
            <a:off x="3814586" y="2916546"/>
            <a:ext cx="853929" cy="688594"/>
          </a:xfrm>
          <a:prstGeom prst="rect">
            <a:avLst/>
          </a:prstGeom>
        </p:spPr>
      </p:pic>
      <p:pic>
        <p:nvPicPr>
          <p:cNvPr id="25" name="Billede 24"/>
          <p:cNvPicPr>
            <a:picLocks noChangeAspect="1"/>
          </p:cNvPicPr>
          <p:nvPr/>
        </p:nvPicPr>
        <p:blipFill>
          <a:blip r:embed="rId12">
            <a:lum bright="70000" contrast="-70000"/>
          </a:blip>
          <a:stretch>
            <a:fillRect/>
          </a:stretch>
        </p:blipFill>
        <p:spPr>
          <a:xfrm>
            <a:off x="4536433" y="4952211"/>
            <a:ext cx="794678" cy="91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1048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Questions</a:t>
            </a:r>
            <a:r>
              <a:rPr lang="da-DK" dirty="0"/>
              <a:t>?</a:t>
            </a:r>
          </a:p>
        </p:txBody>
      </p:sp>
      <p:sp>
        <p:nvSpPr>
          <p:cNvPr id="15" name="Pladsholder til billede 14"/>
          <p:cNvSpPr>
            <a:spLocks noGrp="1"/>
          </p:cNvSpPr>
          <p:nvPr>
            <p:ph type="pic" sz="quarter" idx="13"/>
          </p:nvPr>
        </p:nvSpPr>
        <p:spPr>
          <a:xfrm>
            <a:off x="7391399" y="-58141"/>
            <a:ext cx="4800600" cy="6858000"/>
          </a:xfrm>
        </p:spPr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7563321" y="2164293"/>
            <a:ext cx="3433289" cy="2529413"/>
            <a:chOff x="2051" y="736"/>
            <a:chExt cx="1903" cy="1402"/>
          </a:xfrm>
        </p:grpSpPr>
        <p:sp>
          <p:nvSpPr>
            <p:cNvPr id="6" name="AutoShape 3"/>
            <p:cNvSpPr>
              <a:spLocks noChangeAspect="1" noChangeArrowheads="1" noTextEdit="1"/>
            </p:cNvSpPr>
            <p:nvPr/>
          </p:nvSpPr>
          <p:spPr bwMode="auto">
            <a:xfrm>
              <a:off x="2051" y="736"/>
              <a:ext cx="1651" cy="13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2303" y="736"/>
              <a:ext cx="1651" cy="1402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  <a:gd name="T24" fmla="*/ 205 w 377"/>
                <a:gd name="T25" fmla="*/ 210 h 320"/>
                <a:gd name="T26" fmla="*/ 276 w 377"/>
                <a:gd name="T27" fmla="*/ 141 h 320"/>
                <a:gd name="T28" fmla="*/ 205 w 377"/>
                <a:gd name="T29" fmla="*/ 73 h 320"/>
                <a:gd name="T30" fmla="*/ 172 w 377"/>
                <a:gd name="T31" fmla="*/ 73 h 320"/>
                <a:gd name="T32" fmla="*/ 102 w 377"/>
                <a:gd name="T33" fmla="*/ 141 h 320"/>
                <a:gd name="T34" fmla="*/ 172 w 377"/>
                <a:gd name="T35" fmla="*/ 210 h 320"/>
                <a:gd name="T36" fmla="*/ 205 w 377"/>
                <a:gd name="T37" fmla="*/ 21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  <a:moveTo>
                    <a:pt x="205" y="210"/>
                  </a:moveTo>
                  <a:cubicBezTo>
                    <a:pt x="258" y="210"/>
                    <a:pt x="276" y="184"/>
                    <a:pt x="276" y="141"/>
                  </a:cubicBezTo>
                  <a:cubicBezTo>
                    <a:pt x="276" y="101"/>
                    <a:pt x="256" y="73"/>
                    <a:pt x="205" y="73"/>
                  </a:cubicBezTo>
                  <a:cubicBezTo>
                    <a:pt x="172" y="73"/>
                    <a:pt x="172" y="73"/>
                    <a:pt x="172" y="73"/>
                  </a:cubicBezTo>
                  <a:cubicBezTo>
                    <a:pt x="122" y="73"/>
                    <a:pt x="102" y="101"/>
                    <a:pt x="102" y="141"/>
                  </a:cubicBezTo>
                  <a:cubicBezTo>
                    <a:pt x="102" y="184"/>
                    <a:pt x="120" y="210"/>
                    <a:pt x="172" y="210"/>
                  </a:cubicBezTo>
                  <a:lnTo>
                    <a:pt x="205" y="21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blipFill>
                  <a:blip r:embed="rId3"/>
                  <a:stretch>
                    <a:fillRect/>
                  </a:stretch>
                </a:blip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7308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ktangel 14"/>
          <p:cNvSpPr/>
          <p:nvPr/>
        </p:nvSpPr>
        <p:spPr>
          <a:xfrm>
            <a:off x="425467" y="4265031"/>
            <a:ext cx="3209878" cy="1630064"/>
          </a:xfrm>
          <a:prstGeom prst="rect">
            <a:avLst/>
          </a:prstGeom>
          <a:solidFill>
            <a:srgbClr val="69B9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Brugbare elementer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a-DK" dirty="0"/>
          </a:p>
        </p:txBody>
      </p:sp>
      <p:grpSp>
        <p:nvGrpSpPr>
          <p:cNvPr id="7" name="Group 8"/>
          <p:cNvGrpSpPr>
            <a:grpSpLocks noChangeAspect="1"/>
          </p:cNvGrpSpPr>
          <p:nvPr/>
        </p:nvGrpSpPr>
        <p:grpSpPr bwMode="auto">
          <a:xfrm>
            <a:off x="7840998" y="3340250"/>
            <a:ext cx="3008541" cy="2531262"/>
            <a:chOff x="4138" y="392"/>
            <a:chExt cx="2679" cy="2254"/>
          </a:xfrm>
        </p:grpSpPr>
        <p:sp>
          <p:nvSpPr>
            <p:cNvPr id="8" name="AutoShape 7"/>
            <p:cNvSpPr>
              <a:spLocks noChangeAspect="1" noChangeArrowheads="1" noTextEdit="1"/>
            </p:cNvSpPr>
            <p:nvPr/>
          </p:nvSpPr>
          <p:spPr bwMode="auto">
            <a:xfrm>
              <a:off x="4138" y="392"/>
              <a:ext cx="2679" cy="22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4138" y="392"/>
              <a:ext cx="2679" cy="2275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4961523" y="1302639"/>
            <a:ext cx="3433289" cy="2529413"/>
            <a:chOff x="2051" y="736"/>
            <a:chExt cx="1903" cy="1402"/>
          </a:xfrm>
        </p:grpSpPr>
        <p:sp>
          <p:nvSpPr>
            <p:cNvPr id="11" name="AutoShape 3"/>
            <p:cNvSpPr>
              <a:spLocks noChangeAspect="1" noChangeArrowheads="1" noTextEdit="1"/>
            </p:cNvSpPr>
            <p:nvPr/>
          </p:nvSpPr>
          <p:spPr bwMode="auto">
            <a:xfrm>
              <a:off x="2051" y="736"/>
              <a:ext cx="1651" cy="13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2303" y="736"/>
              <a:ext cx="1651" cy="1402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  <a:gd name="T24" fmla="*/ 205 w 377"/>
                <a:gd name="T25" fmla="*/ 210 h 320"/>
                <a:gd name="T26" fmla="*/ 276 w 377"/>
                <a:gd name="T27" fmla="*/ 141 h 320"/>
                <a:gd name="T28" fmla="*/ 205 w 377"/>
                <a:gd name="T29" fmla="*/ 73 h 320"/>
                <a:gd name="T30" fmla="*/ 172 w 377"/>
                <a:gd name="T31" fmla="*/ 73 h 320"/>
                <a:gd name="T32" fmla="*/ 102 w 377"/>
                <a:gd name="T33" fmla="*/ 141 h 320"/>
                <a:gd name="T34" fmla="*/ 172 w 377"/>
                <a:gd name="T35" fmla="*/ 210 h 320"/>
                <a:gd name="T36" fmla="*/ 205 w 377"/>
                <a:gd name="T37" fmla="*/ 21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  <a:moveTo>
                    <a:pt x="205" y="210"/>
                  </a:moveTo>
                  <a:cubicBezTo>
                    <a:pt x="258" y="210"/>
                    <a:pt x="276" y="184"/>
                    <a:pt x="276" y="141"/>
                  </a:cubicBezTo>
                  <a:cubicBezTo>
                    <a:pt x="276" y="101"/>
                    <a:pt x="256" y="73"/>
                    <a:pt x="205" y="73"/>
                  </a:cubicBezTo>
                  <a:cubicBezTo>
                    <a:pt x="172" y="73"/>
                    <a:pt x="172" y="73"/>
                    <a:pt x="172" y="73"/>
                  </a:cubicBezTo>
                  <a:cubicBezTo>
                    <a:pt x="122" y="73"/>
                    <a:pt x="102" y="101"/>
                    <a:pt x="102" y="141"/>
                  </a:cubicBezTo>
                  <a:cubicBezTo>
                    <a:pt x="102" y="184"/>
                    <a:pt x="120" y="210"/>
                    <a:pt x="172" y="210"/>
                  </a:cubicBezTo>
                  <a:lnTo>
                    <a:pt x="205" y="21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</p:grpSp>
      <p:pic>
        <p:nvPicPr>
          <p:cNvPr id="2" name="Billed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06" y="2580771"/>
            <a:ext cx="2028661" cy="481125"/>
          </a:xfrm>
          <a:prstGeom prst="rect">
            <a:avLst/>
          </a:prstGeom>
        </p:spPr>
      </p:pic>
      <p:pic>
        <p:nvPicPr>
          <p:cNvPr id="3" name="Billed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5182432"/>
            <a:ext cx="1616387" cy="383349"/>
          </a:xfrm>
          <a:prstGeom prst="rect">
            <a:avLst/>
          </a:prstGeom>
        </p:spPr>
      </p:pic>
      <p:pic>
        <p:nvPicPr>
          <p:cNvPr id="6" name="Billed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4643138"/>
            <a:ext cx="2576054" cy="337398"/>
          </a:xfrm>
          <a:prstGeom prst="rect">
            <a:avLst/>
          </a:prstGeom>
        </p:spPr>
      </p:pic>
      <p:pic>
        <p:nvPicPr>
          <p:cNvPr id="13" name="Billed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2105854"/>
            <a:ext cx="1747319" cy="228854"/>
          </a:xfrm>
          <a:prstGeom prst="rect">
            <a:avLst/>
          </a:prstGeom>
        </p:spPr>
      </p:pic>
      <p:pic>
        <p:nvPicPr>
          <p:cNvPr id="14" name="Billed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1507650"/>
            <a:ext cx="2498756" cy="317124"/>
          </a:xfrm>
          <a:prstGeom prst="rect">
            <a:avLst/>
          </a:prstGeom>
        </p:spPr>
      </p:pic>
      <p:pic>
        <p:nvPicPr>
          <p:cNvPr id="16" name="Billed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529" y="4893216"/>
            <a:ext cx="1700716" cy="578432"/>
          </a:xfrm>
          <a:prstGeom prst="rect">
            <a:avLst/>
          </a:prstGeom>
        </p:spPr>
      </p:pic>
      <p:sp>
        <p:nvSpPr>
          <p:cNvPr id="17" name="Rektangel 16"/>
          <p:cNvSpPr/>
          <p:nvPr/>
        </p:nvSpPr>
        <p:spPr>
          <a:xfrm>
            <a:off x="9222022" y="1349998"/>
            <a:ext cx="25826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1200" dirty="0">
                <a:latin typeface="Helvetica Neue" charset="0"/>
                <a:ea typeface="Helvetica Neue" charset="0"/>
                <a:cs typeface="Helvetica Neue" charset="0"/>
              </a:rPr>
              <a:t>Dobbeltklik for at ændre farve eller indsætte baggrundsbillede</a:t>
            </a:r>
          </a:p>
        </p:txBody>
      </p:sp>
      <p:cxnSp>
        <p:nvCxnSpPr>
          <p:cNvPr id="19" name="Lige pilforbindelse 18"/>
          <p:cNvCxnSpPr/>
          <p:nvPr/>
        </p:nvCxnSpPr>
        <p:spPr>
          <a:xfrm flipH="1">
            <a:off x="8555735" y="1811663"/>
            <a:ext cx="580645" cy="10857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Lige pilforbindelse 19"/>
          <p:cNvCxnSpPr/>
          <p:nvPr/>
        </p:nvCxnSpPr>
        <p:spPr>
          <a:xfrm flipH="1">
            <a:off x="9010380" y="1865951"/>
            <a:ext cx="423180" cy="137254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863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What</a:t>
            </a:r>
            <a:r>
              <a:rPr lang="da-DK" dirty="0"/>
              <a:t> is a website? (</a:t>
            </a:r>
            <a:r>
              <a:rPr lang="da-DK" dirty="0" err="1"/>
              <a:t>cont</a:t>
            </a:r>
            <a:r>
              <a:rPr lang="da-DK" dirty="0"/>
              <a:t>.)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1999716" y="1160463"/>
            <a:ext cx="9354084" cy="5016500"/>
          </a:xfrm>
        </p:spPr>
        <p:txBody>
          <a:bodyPr anchor="t"/>
          <a:lstStyle/>
          <a:p>
            <a:endParaRPr lang="da-DK" dirty="0"/>
          </a:p>
          <a:p>
            <a:r>
              <a:rPr lang="da-DK" dirty="0"/>
              <a:t>HTML – </a:t>
            </a:r>
            <a:r>
              <a:rPr lang="da-DK" dirty="0" err="1"/>
              <a:t>HyperText</a:t>
            </a:r>
            <a:r>
              <a:rPr lang="da-DK" dirty="0"/>
              <a:t> </a:t>
            </a:r>
            <a:r>
              <a:rPr lang="da-DK" dirty="0" err="1"/>
              <a:t>Markup</a:t>
            </a:r>
            <a:r>
              <a:rPr lang="da-DK" dirty="0"/>
              <a:t> Language</a:t>
            </a:r>
          </a:p>
          <a:p>
            <a:r>
              <a:rPr lang="da-DK" dirty="0" err="1"/>
              <a:t>Defines</a:t>
            </a:r>
            <a:r>
              <a:rPr lang="da-DK" dirty="0"/>
              <a:t> the </a:t>
            </a:r>
            <a:r>
              <a:rPr lang="da-DK" dirty="0" err="1"/>
              <a:t>structure</a:t>
            </a:r>
            <a:r>
              <a:rPr lang="da-DK" dirty="0"/>
              <a:t> of a webpage</a:t>
            </a:r>
          </a:p>
          <a:p>
            <a:endParaRPr lang="da-DK" dirty="0"/>
          </a:p>
          <a:p>
            <a:endParaRPr lang="da-DK" dirty="0"/>
          </a:p>
          <a:p>
            <a:r>
              <a:rPr lang="da-DK" dirty="0"/>
              <a:t>CSS – </a:t>
            </a:r>
            <a:r>
              <a:rPr lang="da-DK" dirty="0" err="1"/>
              <a:t>Cascading</a:t>
            </a:r>
            <a:r>
              <a:rPr lang="da-DK" dirty="0"/>
              <a:t> Style </a:t>
            </a:r>
            <a:r>
              <a:rPr lang="da-DK" dirty="0" err="1"/>
              <a:t>Sheet</a:t>
            </a:r>
            <a:endParaRPr lang="da-DK" dirty="0"/>
          </a:p>
          <a:p>
            <a:r>
              <a:rPr lang="da-DK" dirty="0" err="1"/>
              <a:t>Defines</a:t>
            </a:r>
            <a:r>
              <a:rPr lang="da-DK" dirty="0"/>
              <a:t> the </a:t>
            </a:r>
            <a:r>
              <a:rPr lang="da-DK" dirty="0" err="1"/>
              <a:t>visual</a:t>
            </a:r>
            <a:r>
              <a:rPr lang="da-DK" dirty="0"/>
              <a:t> </a:t>
            </a:r>
            <a:r>
              <a:rPr lang="da-DK" dirty="0" err="1"/>
              <a:t>presentation</a:t>
            </a:r>
            <a:r>
              <a:rPr lang="da-DK" dirty="0"/>
              <a:t> of HTML elements</a:t>
            </a:r>
          </a:p>
          <a:p>
            <a:endParaRPr lang="da-DK" dirty="0"/>
          </a:p>
          <a:p>
            <a:endParaRPr lang="da-DK" dirty="0"/>
          </a:p>
          <a:p>
            <a:r>
              <a:rPr lang="da-DK" dirty="0"/>
              <a:t>JS – </a:t>
            </a:r>
            <a:r>
              <a:rPr lang="da-DK" dirty="0" err="1"/>
              <a:t>Javascript</a:t>
            </a:r>
            <a:endParaRPr lang="da-DK" dirty="0"/>
          </a:p>
          <a:p>
            <a:r>
              <a:rPr lang="da-DK" dirty="0"/>
              <a:t>Handles user </a:t>
            </a:r>
            <a:r>
              <a:rPr lang="da-DK" dirty="0" err="1"/>
              <a:t>interaction</a:t>
            </a:r>
            <a:r>
              <a:rPr lang="da-DK" dirty="0"/>
              <a:t> and </a:t>
            </a:r>
            <a:r>
              <a:rPr lang="da-DK" dirty="0" err="1"/>
              <a:t>dynamic</a:t>
            </a:r>
            <a:r>
              <a:rPr lang="da-DK" dirty="0"/>
              <a:t> content</a:t>
            </a:r>
          </a:p>
          <a:p>
            <a:endParaRPr lang="da-DK" dirty="0"/>
          </a:p>
          <a:p>
            <a:endParaRPr lang="da-DK" dirty="0"/>
          </a:p>
        </p:txBody>
      </p:sp>
      <p:pic>
        <p:nvPicPr>
          <p:cNvPr id="4" name="Picture 2" descr="https://www.w3.org/html/logo/downloads/HTML5_Logo_51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576" y="1466525"/>
            <a:ext cx="927931" cy="927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wpguru.co.uk/wp-content/uploads/2013/09/CSS-Logo-214x3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960" y="2946581"/>
            <a:ext cx="715607" cy="1003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https://www.planet-source-code.com/vb/2010Redesign/images/LangugeHomePages/HTML5_CSS_JavaScript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8" t="10306" b="9215"/>
          <a:stretch/>
        </p:blipFill>
        <p:spPr bwMode="auto">
          <a:xfrm>
            <a:off x="1092960" y="4501894"/>
            <a:ext cx="691162" cy="986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928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dsholder til billede 6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1" r="81"/>
          <a:stretch>
            <a:fillRect/>
          </a:stretch>
        </p:blipFill>
        <p:spPr>
          <a:xfrm>
            <a:off x="1" y="1"/>
            <a:ext cx="12192000" cy="6857999"/>
          </a:xfrm>
        </p:spPr>
      </p:pic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err="1"/>
              <a:t>HyperText</a:t>
            </a:r>
            <a:r>
              <a:rPr lang="da-DK" dirty="0"/>
              <a:t> </a:t>
            </a:r>
            <a:r>
              <a:rPr lang="da-DK" dirty="0" err="1"/>
              <a:t>Markup</a:t>
            </a:r>
            <a:r>
              <a:rPr lang="da-DK" dirty="0"/>
              <a:t> Language</a:t>
            </a:r>
          </a:p>
        </p:txBody>
      </p:sp>
    </p:spTree>
    <p:extLst>
      <p:ext uri="{BB962C8B-B14F-4D97-AF65-F5344CB8AC3E}">
        <p14:creationId xmlns:p14="http://schemas.microsoft.com/office/powerpoint/2010/main" val="4232767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XML and HTML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HTML is </a:t>
            </a:r>
            <a:r>
              <a:rPr lang="da-DK" dirty="0" err="1"/>
              <a:t>basically</a:t>
            </a:r>
            <a:r>
              <a:rPr lang="da-DK" dirty="0"/>
              <a:t> XML</a:t>
            </a:r>
          </a:p>
          <a:p>
            <a:endParaRPr lang="da-DK" dirty="0"/>
          </a:p>
          <a:p>
            <a:r>
              <a:rPr lang="da-DK" dirty="0" err="1"/>
              <a:t>Both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based</a:t>
            </a:r>
            <a:r>
              <a:rPr lang="da-DK" dirty="0"/>
              <a:t> on SGML</a:t>
            </a:r>
          </a:p>
          <a:p>
            <a:endParaRPr lang="da-DK" dirty="0"/>
          </a:p>
          <a:p>
            <a:r>
              <a:rPr lang="da-DK" dirty="0"/>
              <a:t>XML </a:t>
            </a:r>
            <a:r>
              <a:rPr lang="da-DK" dirty="0" err="1"/>
              <a:t>allows</a:t>
            </a:r>
            <a:r>
              <a:rPr lang="da-DK" dirty="0"/>
              <a:t> for </a:t>
            </a:r>
            <a:r>
              <a:rPr lang="da-DK" dirty="0" err="1"/>
              <a:t>custom</a:t>
            </a:r>
            <a:r>
              <a:rPr lang="da-DK" dirty="0"/>
              <a:t> tags</a:t>
            </a:r>
          </a:p>
          <a:p>
            <a:endParaRPr lang="da-DK" dirty="0"/>
          </a:p>
          <a:p>
            <a:r>
              <a:rPr lang="da-DK" dirty="0"/>
              <a:t>HTML has a </a:t>
            </a:r>
            <a:r>
              <a:rPr lang="da-DK" dirty="0" err="1"/>
              <a:t>predefined</a:t>
            </a:r>
            <a:r>
              <a:rPr lang="da-DK" dirty="0"/>
              <a:t> set of tags</a:t>
            </a:r>
          </a:p>
        </p:txBody>
      </p:sp>
    </p:spTree>
    <p:extLst>
      <p:ext uri="{BB962C8B-B14F-4D97-AF65-F5344CB8AC3E}">
        <p14:creationId xmlns:p14="http://schemas.microsoft.com/office/powerpoint/2010/main" val="4100663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DB7EF-54FE-488F-9382-67C764496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 err="1"/>
              <a:t>Markup</a:t>
            </a:r>
            <a:r>
              <a:rPr lang="da-DK" dirty="0"/>
              <a:t> </a:t>
            </a:r>
            <a:r>
              <a:rPr lang="da-DK" dirty="0" err="1"/>
              <a:t>language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F48A6-2896-44D6-9044-3693EA522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A </a:t>
            </a:r>
            <a:r>
              <a:rPr lang="da-DK" dirty="0" err="1"/>
              <a:t>markup</a:t>
            </a:r>
            <a:r>
              <a:rPr lang="da-DK" dirty="0"/>
              <a:t> </a:t>
            </a:r>
            <a:r>
              <a:rPr lang="da-DK" dirty="0" err="1"/>
              <a:t>language</a:t>
            </a:r>
            <a:r>
              <a:rPr lang="da-DK" dirty="0"/>
              <a:t> is a set of </a:t>
            </a:r>
            <a:r>
              <a:rPr lang="da-DK" dirty="0" err="1"/>
              <a:t>markup</a:t>
            </a:r>
            <a:r>
              <a:rPr lang="da-DK" dirty="0"/>
              <a:t> tags</a:t>
            </a:r>
          </a:p>
          <a:p>
            <a:endParaRPr lang="da-DK" dirty="0"/>
          </a:p>
          <a:p>
            <a:r>
              <a:rPr lang="da-DK" dirty="0"/>
              <a:t>The purpose of the tags is to </a:t>
            </a:r>
            <a:r>
              <a:rPr lang="da-DK" dirty="0" err="1"/>
              <a:t>group</a:t>
            </a:r>
            <a:r>
              <a:rPr lang="da-DK" dirty="0"/>
              <a:t> and </a:t>
            </a:r>
            <a:r>
              <a:rPr lang="da-DK" dirty="0" err="1"/>
              <a:t>describe</a:t>
            </a:r>
            <a:r>
              <a:rPr lang="da-DK" dirty="0"/>
              <a:t> content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467611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B28A7-C19F-435C-B832-7C3523A23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The </a:t>
            </a:r>
            <a:r>
              <a:rPr lang="da-DK" dirty="0" err="1"/>
              <a:t>syntax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8BD9E-F5CA-4B37-8D21-0985FC1D1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da-DK" dirty="0"/>
              <a:t>DOCTYPE</a:t>
            </a:r>
          </a:p>
          <a:p>
            <a:pPr marL="457200" indent="-457200">
              <a:buAutoNum type="arabicPeriod"/>
            </a:pPr>
            <a:r>
              <a:rPr lang="da-DK" dirty="0"/>
              <a:t>Elements</a:t>
            </a:r>
          </a:p>
          <a:p>
            <a:pPr marL="457200" indent="-457200">
              <a:buAutoNum type="arabicPeriod"/>
            </a:pPr>
            <a:r>
              <a:rPr lang="da-DK" dirty="0" err="1"/>
              <a:t>Attributes</a:t>
            </a:r>
            <a:endParaRPr lang="da-DK" dirty="0"/>
          </a:p>
          <a:p>
            <a:pPr marL="457200" indent="-457200">
              <a:buAutoNum type="arabicPeriod"/>
            </a:pPr>
            <a:r>
              <a:rPr lang="da-DK" dirty="0" err="1"/>
              <a:t>Comments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03657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5445E-FCBB-432E-BDEA-3B6845977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DOCTYPE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B9B15-C2FA-4086-A96D-5E6811396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Required</a:t>
            </a:r>
            <a:r>
              <a:rPr lang="da-DK" dirty="0"/>
              <a:t> header for HTML </a:t>
            </a:r>
            <a:r>
              <a:rPr lang="da-DK" dirty="0" err="1"/>
              <a:t>documents</a:t>
            </a:r>
            <a:endParaRPr lang="da-DK" dirty="0"/>
          </a:p>
          <a:p>
            <a:r>
              <a:rPr lang="da-DK" dirty="0" err="1"/>
              <a:t>Leftover</a:t>
            </a:r>
            <a:r>
              <a:rPr lang="da-DK" dirty="0"/>
              <a:t> from SGML</a:t>
            </a:r>
          </a:p>
          <a:p>
            <a:r>
              <a:rPr lang="da-DK" dirty="0" err="1"/>
              <a:t>Doesn’t</a:t>
            </a:r>
            <a:r>
              <a:rPr lang="da-DK" dirty="0"/>
              <a:t> </a:t>
            </a:r>
            <a:r>
              <a:rPr lang="da-DK" dirty="0" err="1"/>
              <a:t>really</a:t>
            </a:r>
            <a:r>
              <a:rPr lang="da-DK" dirty="0"/>
              <a:t> </a:t>
            </a:r>
            <a:r>
              <a:rPr lang="da-DK" dirty="0" err="1"/>
              <a:t>serve</a:t>
            </a:r>
            <a:r>
              <a:rPr lang="da-DK" dirty="0"/>
              <a:t> a real purpose </a:t>
            </a:r>
            <a:r>
              <a:rPr lang="da-DK" dirty="0" err="1"/>
              <a:t>today</a:t>
            </a:r>
            <a:endParaRPr lang="da-DK" dirty="0"/>
          </a:p>
          <a:p>
            <a:endParaRPr lang="da-DK" dirty="0"/>
          </a:p>
          <a:p>
            <a:r>
              <a:rPr lang="da-DK" dirty="0"/>
              <a:t>Not </a:t>
            </a:r>
            <a:r>
              <a:rPr lang="da-DK" dirty="0" err="1"/>
              <a:t>really</a:t>
            </a:r>
            <a:r>
              <a:rPr lang="da-DK" dirty="0"/>
              <a:t> a tag, more a </a:t>
            </a:r>
            <a:r>
              <a:rPr lang="da-DK" dirty="0" err="1"/>
              <a:t>declaration</a:t>
            </a:r>
            <a:r>
              <a:rPr lang="da-DK" dirty="0"/>
              <a:t> </a:t>
            </a:r>
            <a:r>
              <a:rPr lang="da-DK" dirty="0" err="1"/>
              <a:t>which</a:t>
            </a:r>
            <a:r>
              <a:rPr lang="da-DK" dirty="0"/>
              <a:t> </a:t>
            </a:r>
            <a:r>
              <a:rPr lang="da-DK" dirty="0" err="1"/>
              <a:t>tells</a:t>
            </a:r>
            <a:r>
              <a:rPr lang="da-DK" dirty="0"/>
              <a:t> the browser </a:t>
            </a:r>
            <a:r>
              <a:rPr lang="da-DK" dirty="0" err="1"/>
              <a:t>what</a:t>
            </a:r>
            <a:r>
              <a:rPr lang="da-DK" dirty="0"/>
              <a:t> kind of HTML to </a:t>
            </a:r>
            <a:r>
              <a:rPr lang="da-DK" dirty="0" err="1"/>
              <a:t>expect</a:t>
            </a:r>
            <a:endParaRPr lang="da-DK" dirty="0"/>
          </a:p>
          <a:p>
            <a:endParaRPr lang="da-DK" dirty="0"/>
          </a:p>
          <a:p>
            <a:r>
              <a:rPr lang="da-DK" dirty="0" err="1"/>
              <a:t>Example</a:t>
            </a:r>
            <a:r>
              <a:rPr lang="da-DK" dirty="0"/>
              <a:t>: </a:t>
            </a:r>
            <a:r>
              <a:rPr lang="en-US" dirty="0"/>
              <a:t>&lt;!DOCTYPE html&gt;</a:t>
            </a:r>
          </a:p>
          <a:p>
            <a:r>
              <a:rPr lang="en-US" dirty="0"/>
              <a:t>Above is the Document type declaration for HTML5</a:t>
            </a:r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25420579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med footer">
  <a:themeElements>
    <a:clrScheme name="Oxygen 7">
      <a:dk1>
        <a:srgbClr val="000000"/>
      </a:dk1>
      <a:lt1>
        <a:srgbClr val="FFFFFF"/>
      </a:lt1>
      <a:dk2>
        <a:srgbClr val="6F6F6C"/>
      </a:dk2>
      <a:lt2>
        <a:srgbClr val="EFEEEA"/>
      </a:lt2>
      <a:accent1>
        <a:srgbClr val="42B5E7"/>
      </a:accent1>
      <a:accent2>
        <a:srgbClr val="F0AD33"/>
      </a:accent2>
      <a:accent3>
        <a:srgbClr val="68B872"/>
      </a:accent3>
      <a:accent4>
        <a:srgbClr val="206382"/>
      </a:accent4>
      <a:accent5>
        <a:srgbClr val="E94262"/>
      </a:accent5>
      <a:accent6>
        <a:srgbClr val="B762A5"/>
      </a:accent6>
      <a:hlink>
        <a:srgbClr val="206382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9B97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xygen skabelon 2016" id="{58F8749E-1CFA-1749-B7FB-A0BE7850D7B5}" vid="{E9469725-8BB8-7243-A476-687B8963C74C}"/>
    </a:ext>
  </a:extLst>
</a:theme>
</file>

<file path=ppt/theme/theme2.xml><?xml version="1.0" encoding="utf-8"?>
<a:theme xmlns:a="http://schemas.openxmlformats.org/drawingml/2006/main" name="1_Tema med footer">
  <a:themeElements>
    <a:clrScheme name="Oxygen farver 1">
      <a:dk1>
        <a:srgbClr val="000000"/>
      </a:dk1>
      <a:lt1>
        <a:srgbClr val="FFFFFF"/>
      </a:lt1>
      <a:dk2>
        <a:srgbClr val="6F6F6C"/>
      </a:dk2>
      <a:lt2>
        <a:srgbClr val="EFEEEA"/>
      </a:lt2>
      <a:accent1>
        <a:srgbClr val="42B5E7"/>
      </a:accent1>
      <a:accent2>
        <a:srgbClr val="F0AD33"/>
      </a:accent2>
      <a:accent3>
        <a:srgbClr val="68B872"/>
      </a:accent3>
      <a:accent4>
        <a:srgbClr val="206382"/>
      </a:accent4>
      <a:accent5>
        <a:srgbClr val="8FD2F1"/>
      </a:accent5>
      <a:accent6>
        <a:srgbClr val="F6CD89"/>
      </a:accent6>
      <a:hlink>
        <a:srgbClr val="206382"/>
      </a:hlink>
      <a:folHlink>
        <a:srgbClr val="954F72"/>
      </a:folHlink>
    </a:clrScheme>
    <a:fontScheme name="HelveticaNeue Condensed">
      <a:majorFont>
        <a:latin typeface="HelveticaNeue Condensed"/>
        <a:ea typeface=""/>
        <a:cs typeface=""/>
      </a:majorFont>
      <a:minorFont>
        <a:latin typeface="HelveticaNeue Condensed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9B97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xygen skabelon 2016" id="{58F8749E-1CFA-1749-B7FB-A0BE7850D7B5}" vid="{CB57DF48-F218-B84B-A86A-EB5F9C62BBF7}"/>
    </a:ext>
  </a:extLst>
</a:theme>
</file>

<file path=ppt/theme/theme3.xml><?xml version="1.0" encoding="utf-8"?>
<a:theme xmlns:a="http://schemas.openxmlformats.org/drawingml/2006/main" name="Kontor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Oxygen_x0020_Doc_x0020_Review_x0020_Firmadok xmlns="6d664e35-4106-49a6-ac9f-9206286da0df">
      <Url xsi:nil="true"/>
      <Description xsi:nil="true"/>
    </Oxygen_x0020_Doc_x0020_Review_x0020_Firmadok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FB7F001A50ECC4CA63D02F69C137CEC" ma:contentTypeVersion="10" ma:contentTypeDescription="Opret et nyt dokument." ma:contentTypeScope="" ma:versionID="be9b5ddf531d3d4510c9db25e5103212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4" xmlns:ns3="6d664e35-4106-49a6-ac9f-9206286da0df" xmlns:ns4="8c9ec67d-18bf-4dbd-8d4d-964329705d9a" targetNamespace="http://schemas.microsoft.com/office/2006/metadata/properties" ma:root="true" ma:fieldsID="fb65248c1009a702234e24bd123a24e1" ns1:_="" ns2:_="" ns3:_="" ns4:_="">
    <xsd:import namespace="http://schemas.microsoft.com/sharepoint/v3"/>
    <xsd:import namespace="http://schemas.microsoft.com/sharepoint/v4"/>
    <xsd:import namespace="6d664e35-4106-49a6-ac9f-9206286da0df"/>
    <xsd:import namespace="8c9ec67d-18bf-4dbd-8d4d-964329705d9a"/>
    <xsd:element name="properties">
      <xsd:complexType>
        <xsd:sequence>
          <xsd:element name="documentManagement">
            <xsd:complexType>
              <xsd:all>
                <xsd:element ref="ns2:IconOverlay" minOccurs="0"/>
                <xsd:element ref="ns1:_vti_ItemDeclaredRecord" minOccurs="0"/>
                <xsd:element ref="ns1:_vti_ItemHoldRecordStatus" minOccurs="0"/>
                <xsd:element ref="ns3:Oxygen_x0020_Doc_x0020_Review_x0020_Firmadok" minOccurs="0"/>
                <xsd:element ref="ns4:SharedWithUsers" minOccurs="0"/>
                <xsd:element ref="ns4:SharingHintHash" minOccurs="0"/>
                <xsd:element ref="ns4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vti_ItemDeclaredRecord" ma:index="9" nillable="true" ma:displayName="Defineret post" ma:hidden="true" ma:internalName="_vti_ItemDeclaredRecord" ma:readOnly="true">
      <xsd:simpleType>
        <xsd:restriction base="dms:DateTime"/>
      </xsd:simpleType>
    </xsd:element>
    <xsd:element name="_vti_ItemHoldRecordStatus" ma:index="10" nillable="true" ma:displayName="Status for venteposition og post" ma:decimals="0" ma:description="" ma:hidden="true" ma:indexed="true" ma:internalName="_vti_ItemHoldRecordStatu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8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664e35-4106-49a6-ac9f-9206286da0df" elementFormDefault="qualified">
    <xsd:import namespace="http://schemas.microsoft.com/office/2006/documentManagement/types"/>
    <xsd:import namespace="http://schemas.microsoft.com/office/infopath/2007/PartnerControls"/>
    <xsd:element name="Oxygen_x0020_Doc_x0020_Review_x0020_Firmadok" ma:index="12" nillable="true" ma:displayName="Oxygen Doc Review Firmadok" ma:internalName="Oxygen_x0020_Doc_x0020_Review_x0020_Firmado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9ec67d-18bf-4dbd-8d4d-964329705d9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4" nillable="true" ma:displayName="Hashværdi for deling" ma:internalName="SharingHintHash" ma:readOnly="true">
      <xsd:simpleType>
        <xsd:restriction base="dms:Text"/>
      </xsd:simpleType>
    </xsd:element>
    <xsd:element name="SharedWithDetails" ma:index="15" nillable="true" ma:displayName="Delt med detaljer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A5FE8EF-0548-4852-B57F-279AFD3302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3EDE1C-5209-46E7-BA0B-17143FA3743E}">
  <ds:schemaRefs>
    <ds:schemaRef ds:uri="http://purl.org/dc/elements/1.1/"/>
    <ds:schemaRef ds:uri="http://schemas.microsoft.com/office/2006/metadata/properties"/>
    <ds:schemaRef ds:uri="http://schemas.microsoft.com/sharepoint/v3"/>
    <ds:schemaRef ds:uri="http://schemas.microsoft.com/sharepoint/v4"/>
    <ds:schemaRef ds:uri="http://purl.org/dc/terms/"/>
    <ds:schemaRef ds:uri="http://schemas.openxmlformats.org/package/2006/metadata/core-properties"/>
    <ds:schemaRef ds:uri="6d664e35-4106-49a6-ac9f-9206286da0df"/>
    <ds:schemaRef ds:uri="http://schemas.microsoft.com/office/2006/documentManagement/types"/>
    <ds:schemaRef ds:uri="http://schemas.microsoft.com/office/infopath/2007/PartnerControls"/>
    <ds:schemaRef ds:uri="8c9ec67d-18bf-4dbd-8d4d-964329705d9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A53EB5B-BEDE-4A94-B67B-F7763DB990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4"/>
    <ds:schemaRef ds:uri="6d664e35-4106-49a6-ac9f-9206286da0df"/>
    <ds:schemaRef ds:uri="8c9ec67d-18bf-4dbd-8d4d-964329705d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Oxygen skabelon 2016</Template>
  <TotalTime>6508</TotalTime>
  <Words>1741</Words>
  <Application>Microsoft Office PowerPoint</Application>
  <PresentationFormat>Widescreen</PresentationFormat>
  <Paragraphs>352</Paragraphs>
  <Slides>31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Helvetica Neue</vt:lpstr>
      <vt:lpstr>HelveticaNeue Condensed</vt:lpstr>
      <vt:lpstr>Wingdings</vt:lpstr>
      <vt:lpstr>Tema med footer</vt:lpstr>
      <vt:lpstr>1_Tema med footer</vt:lpstr>
      <vt:lpstr>HTML</vt:lpstr>
      <vt:lpstr>What is a website?</vt:lpstr>
      <vt:lpstr>What is a website?</vt:lpstr>
      <vt:lpstr>What is a website? (cont.)</vt:lpstr>
      <vt:lpstr>HyperText Markup Language</vt:lpstr>
      <vt:lpstr>XML and HTML</vt:lpstr>
      <vt:lpstr>Markup language</vt:lpstr>
      <vt:lpstr>The syntax</vt:lpstr>
      <vt:lpstr>DOCTYPE</vt:lpstr>
      <vt:lpstr>Elements</vt:lpstr>
      <vt:lpstr>Attributes</vt:lpstr>
      <vt:lpstr>Comments</vt:lpstr>
      <vt:lpstr>HTML Example</vt:lpstr>
      <vt:lpstr>HTML Example</vt:lpstr>
      <vt:lpstr>HTML Example</vt:lpstr>
      <vt:lpstr>HTML Example</vt:lpstr>
      <vt:lpstr>HTML Example</vt:lpstr>
      <vt:lpstr>Demo time</vt:lpstr>
      <vt:lpstr>Nesting</vt:lpstr>
      <vt:lpstr>The document hierarchy</vt:lpstr>
      <vt:lpstr>Essential element tags</vt:lpstr>
      <vt:lpstr> Exercise  Make a simple html page  Add 2 headlines (different sizes)  At least 2 paragraphs</vt:lpstr>
      <vt:lpstr>Essential attributes</vt:lpstr>
      <vt:lpstr>Exercise - Recreate Google page </vt:lpstr>
      <vt:lpstr>HTML5 – Structural elements</vt:lpstr>
      <vt:lpstr>HTML5 – Form element</vt:lpstr>
      <vt:lpstr>HTML5 – Input types</vt:lpstr>
      <vt:lpstr>HTML 5 - Graphics</vt:lpstr>
      <vt:lpstr>HTML5 – Media Elements</vt:lpstr>
      <vt:lpstr>Questions?</vt:lpstr>
      <vt:lpstr>Brugbare elementer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Afgangsprojekt E.2016</dc:title>
  <dc:creator>Nicolai Oksen</dc:creator>
  <cp:lastModifiedBy>Nicolai Birkmose Oks</cp:lastModifiedBy>
  <cp:revision>99</cp:revision>
  <dcterms:created xsi:type="dcterms:W3CDTF">2016-11-24T12:28:02Z</dcterms:created>
  <dcterms:modified xsi:type="dcterms:W3CDTF">2018-02-20T14:03:54Z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0x0101006FB7F001A50ECC4CA63D02F69C137CEC</vt:lpwstr>
  </property>
</Properties>
</file>

<file path=docProps/thumbnail.jpeg>
</file>